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7"/>
    <p:restoredTop sz="94684"/>
  </p:normalViewPr>
  <p:slideViewPr>
    <p:cSldViewPr snapToGrid="0">
      <p:cViewPr varScale="1">
        <p:scale>
          <a:sx n="114" d="100"/>
          <a:sy n="114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2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6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7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8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3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3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B4AB8-F723-4411-9069-6E340B38A84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623C-FCCC-4C10-BF6D-BDB7446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2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12F0C8B7-4819-49D7-B9AC-CFDAB2977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4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3.004">
            <a:hlinkClick r:id="" action="ppaction://media"/>
            <a:extLst>
              <a:ext uri="{FF2B5EF4-FFF2-40B4-BE49-F238E27FC236}">
                <a16:creationId xmlns:a16="http://schemas.microsoft.com/office/drawing/2014/main" id="{B3E19C10-6553-E043-8DB9-D4FAC8CDE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1588"/>
            <a:ext cx="9140825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0E1384C4-B4A2-4C52-99E7-4A8806F97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797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E870A0B0-4708-456E-8FF3-7FA528E7F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79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5489D693-ACC3-425F-BCFA-32282E275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05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334712FA-0DBB-4702-AEDA-2356E6E1D9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03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06AA85BE-ED05-416F-9BFE-55583DDEE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87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4E2C2A7C-097F-4B23-B49E-C78586BD42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35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6E0CC963-02F4-414E-8317-E09B30F72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41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0149C85E-7660-4B70-A6D1-F55F790A7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32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05DF74CE-1250-42B1-8342-F8A7D2BCD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481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E25A657B-6E5F-4DAF-A791-ED02DBCD94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4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9AC645B7-03F8-4819-82B1-EF6DBC97AF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86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036085E8-05B3-487A-8B99-4EE4EDB997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22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A9DAD5ED-784D-4B15-896F-93ED1F156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767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4F543435-F216-46F4-8D20-131816F99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8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4A4ECB09-6869-4835-AC18-FD22C0F3CB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339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5C645B90-8A06-4195-A181-FE987B5EE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647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685BF190-9AC1-4DA0-BE42-62BED1C428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75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965A54F7-DED9-4159-8FC1-8DEDEAFA02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313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2A0526D2-26A1-4DCA-889B-8D0FD072A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774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AB36F5D4-EAB1-4373-B1EE-DA09440B2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10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DB224631-8CEC-438D-BADC-5CBFE3566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9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55B7B7C3-D1F5-49BC-8980-C00C9DE401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2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3BD61A47-3F62-4095-9601-2EE33DB7C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36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58983145-3FFA-4BB6-BC97-708A7AD8E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250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2D4F838D-31A1-4D6E-B100-4BFBABE79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88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8CECBD30-B074-44D1-9B7B-305C3D10C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863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DDF40A09-AB1A-4EB9-96E2-A22268BBE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066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8EFC5754-BEAA-42AF-B94E-63C0C5F41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841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A4B1DAE6-6805-4333-8589-791DF8E6D6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5389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6723E9CB-8901-4190-A5A0-191300DD1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241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9AE217B7-50AD-4D32-95FC-7D9E74FF5A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52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06B07893-A8A7-49E7-A626-12657D4BA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143A6ABA-CBDC-43B4-8596-1FFA84C701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9709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A646A779-1908-4988-BC2A-15FF37204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356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F8802BF1-B056-40DC-9A3D-F0E279D8F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192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3_1_2">
            <a:hlinkClick r:id="" action="ppaction://media"/>
            <a:extLst>
              <a:ext uri="{FF2B5EF4-FFF2-40B4-BE49-F238E27FC236}">
                <a16:creationId xmlns:a16="http://schemas.microsoft.com/office/drawing/2014/main" id="{4AC80A4A-FF80-2E45-B10E-05316CC7E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4AB8E-1B4E-4D79-93E2-143BE4024B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23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065A465D-17EA-47C5-8025-240B7FDAE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284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335CB-5884-48B5-B26D-A26A371674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690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BCD9507E-B1D5-49ED-A987-226CF1F4F2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4945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A4C594C7-A063-4A78-828E-BCF249247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848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4BEB0C08-83AB-4D81-AC6B-B04AF4D57F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183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DFC38881-1C28-4A17-A2CE-03D8F8B64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7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A61CA7FB-26A4-4F64-85E3-D36864A187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524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443F4D0B-E637-458D-85A9-B2A25D8DC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684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C6885577-4E6C-460B-B4FB-818663C440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106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21BB6FE7-0B17-407C-8C31-B2CEAAD22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123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BBB4824E-6874-4393-B42B-1991B15CF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9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DCC9926A-3FA1-48B2-A237-8174C99D8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5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1CCA806A-89FE-43E1-BA98-A51805BABC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5A0A5E4B-3902-4DB9-8A8B-480F2A669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5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50E867F5-1663-4E74-8E01-3B48FF24EC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1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5A26D37B-6A76-4901-989C-2C1F382190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E56A4B6E-4E73-44DC-A039-504EDB037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F7B0B7BB-1328-4886-B166-BDEAD93AF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F4BA75AB-E097-4867-87B5-E98B9CB1F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00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501CEEB0-B4C1-4E94-91E2-C7229694F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34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1FB07D2C-9791-431C-AD5C-56DA6E8E7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7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AD018A4E-30CE-4EE2-A46B-5EDA2F81E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1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54FCF0E3-963F-4099-ACC8-45510875D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2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BB428E5B-8C44-4595-BDE0-F837625799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49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2B01C0B7-5C72-482E-ACA8-5B8C75E3E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3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8B26197A-6C0E-4E6B-8DD1-E28987980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68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CDAB78BD-D2D2-48AB-9F4C-66FF47709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5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38B84C7A-DCA6-46C3-BCB9-CA90651B39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16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EDE8C726-4E5A-44D0-817E-EA7BB90AC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B2E1C674-67BF-463D-946B-D0D4E6D7B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69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674B0AF8-5688-42AB-BFBA-20AAAFABF8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5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072B2862-B92B-4D39-BEAF-3C363B0F93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21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9568B310-E4B4-46D0-BCB2-C1E14F6D3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31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3BBB3715-81BB-4FCC-9643-77C6326055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11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613DF651-2BA6-40F4-A75B-DF7190AB86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29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FBB7E202-BDED-4302-900C-0F0534CA7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3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E9223E85-445B-4693-84E9-98B78BF873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0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9E76B9A7-ED2A-44B2-A364-42E4C5FBA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2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8DEAF494-F8F7-4763-B5AD-1C11466A6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4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5BE2F40E-38EF-402F-AA33-9571F606A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55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25571FD2-1BA2-4589-A1F5-17E4F0E2D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9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3.034">
            <a:hlinkClick r:id="" action="ppaction://media"/>
            <a:extLst>
              <a:ext uri="{FF2B5EF4-FFF2-40B4-BE49-F238E27FC236}">
                <a16:creationId xmlns:a16="http://schemas.microsoft.com/office/drawing/2014/main" id="{7BED86CE-E116-414B-888F-1C7F3540F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129D437D-4700-4023-A6E5-EFBEE1121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24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4DE94FBC-5881-4819-8489-FF8495087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5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C74475CC-9212-4DF2-AE2A-FFDAC52A6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54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4569E556-61CC-49D9-86C0-9FB856BA1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6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FA7636CD-FC50-4B02-B2D8-ABEBE5707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56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582A98D5-11F6-4867-8588-D4DF884769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8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082A9655-CF7D-4B2D-AF74-FE3BC8D75B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8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A9C30EA3-ACB0-4631-B34C-5DB14ECC2E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82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7430451C-C822-4D6D-98DD-6440A701E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C83BC9CD-2409-4A1E-AFD2-9ED259E1F1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1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29421583-9992-41D1-8C2B-392D27C0A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58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D192BBE1-686C-4799-9B90-09EDDD490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9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36847D35-4FDF-4C82-AD4B-EED72E13D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88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7DF92C06-5224-431D-AF82-B3872BE4C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6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1E81A385-46AB-4AFD-96C6-FA8C1A2F6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05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7B66B943-E293-4CD4-A1BD-3510CD77F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34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D7C1D830-9398-46E5-8951-30366E2DD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5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2ABA9673-AF2D-4907-880F-1DA01A51C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5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2A846255-674F-4C62-AEA1-A13B6C8C2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22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0C04501B-0A65-4F57-A140-37527D97BF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69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C85CAF23-A8F1-4386-85CB-18041AA188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0872E5AC-9910-41FE-A591-C54B84AA32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5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F9A11C1B-EFD0-4F18-8D42-DA51E9127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2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AF753173-5179-4B73-A3E8-F7BBA13FF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6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DC4A62ED-295D-4044-93B4-EC55A2E87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4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4347C4DD-3134-4B1F-B89E-3CDD9F2CD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36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12E026B5-B0C8-4DCD-A6BC-3BE54D7FF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39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8B6E1DA4-E250-4604-BC55-B92F1F960A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32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699933B4-3DCC-4630-BAEE-16AF9FDE7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3.006">
            <a:hlinkClick r:id="" action="ppaction://media"/>
            <a:extLst>
              <a:ext uri="{FF2B5EF4-FFF2-40B4-BE49-F238E27FC236}">
                <a16:creationId xmlns:a16="http://schemas.microsoft.com/office/drawing/2014/main" id="{1C9D8319-065A-CD43-B704-E02252C59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92C3C2E7-C5CC-4C0D-8687-D159C4AFD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94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201A33E0-B97F-4634-A4AC-FE04858A3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15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5F4A3DA2-E08A-47BC-A56F-90B9A52764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44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B2CA6C7E-272A-4623-874A-D628EB22C8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666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2B469-3538-4E59-B31F-9959C31751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225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C358D99B-2A7A-4475-9805-C0265C260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095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366807B7-B37F-49F2-B163-EB72D4644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124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542BAD68-53B6-4509-B84B-FA4048EB4E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33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6DBE891D-BF4F-4C7D-85CE-B07C3010E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69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822D1E79-E47C-429C-8ED4-E3803984F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89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D1E4D407-EA14-406F-AAB2-54CE02881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74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7A935E81-CAF0-4CAF-9211-10A10A8CC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09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ED47E96A-F508-4833-901D-4382DC5FB7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645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8EFB4B61-DE20-4364-9893-BC87C08BE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45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1D126596-B037-4671-AF09-44938F14D4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78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98EEDEA7-33BD-40F6-A06A-88A577B2A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815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95792DF2-CE3D-4840-B0AC-CF575613E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92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F0D2E863-41A5-4D9C-8DB9-2C4E5AC84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4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D0BBFC0F-1EFB-4174-A891-22CD9CBA3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556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8F64565A-523B-419E-BF63-455B0A314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4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94605383-AB98-46B2-ABB8-85ECD3C48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2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846A154C-9FAC-40D9-A2EB-E0074D7AB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377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8A9A1BE0-D56A-4FFA-B33E-2B1B170C7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66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A59518AE-3784-48FD-9CB7-5601DC2D56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67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F2D3C901-1666-488C-899B-3E90C89BFD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112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C31EDB51-2A01-4717-8C93-B0188FC6F0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119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989D1B58-F2A0-4612-8CDB-C164FF34CA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90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333B2CEB-EDA7-4E2A-BA1C-47802BC32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22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FDD23D9D-852D-4BC7-93AD-6192975D9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3AA1AC11-63B1-48A0-9919-8C56FF6B5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33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5DD27E5A-AB25-4290-A565-675093A0DF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218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5DD9185F-137A-4224-AB19-732AC017D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35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Macintosh PowerPoint</Application>
  <PresentationFormat>On-screen Show (4:3)</PresentationFormat>
  <Paragraphs>0</Paragraphs>
  <Slides>143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4</cp:revision>
  <dcterms:created xsi:type="dcterms:W3CDTF">2017-11-06T22:05:56Z</dcterms:created>
  <dcterms:modified xsi:type="dcterms:W3CDTF">2018-10-02T15:49:07Z</dcterms:modified>
</cp:coreProperties>
</file>