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62"/>
    <p:restoredTop sz="94721"/>
  </p:normalViewPr>
  <p:slideViewPr>
    <p:cSldViewPr snapToGrid="0">
      <p:cViewPr varScale="1">
        <p:scale>
          <a:sx n="108" d="100"/>
          <a:sy n="108" d="100"/>
        </p:scale>
        <p:origin x="2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9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2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6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4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1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4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6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3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3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2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6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CAA4E-0048-4908-91D1-1830298EE66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E0EFE-B372-4484-BDC2-93868523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16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ACCB8085-AD99-4A0A-B8C3-45B621887D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36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A97C90A8-1235-4C88-BD13-52ECE9F17C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00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3CF9B792-7219-4170-BB76-2C07D578D0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6549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E4A1A629-D9CC-4523-958A-4381DF50F4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026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FC683002-55C9-4CF0-B431-4AA9DE25A2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933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27FE9516-7BA9-4F3A-B59F-D8902A7E96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19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6C85321E-A892-48CD-81D5-077E78F459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607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108450E7-A695-4592-9521-E2A332474F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9147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AF5FB47F-2EAD-4AE4-B106-9F8243EA4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328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BF0618F4-19FE-48DD-ABDE-627269C1D3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458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4F91B414-0023-4A0E-8E6B-2443C8B6D4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70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FA5DD371-B1F5-4C9F-811F-823C8C2934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8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698E8E25-3EFA-4CA2-B670-C043CFA5DF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493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795D4A93-9069-4B2A-AF2F-A72A64F87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98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682624E8-60F4-4447-AD38-518106F1CA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547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347A5021-7BF6-4821-85A1-D43898831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033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02F49DF6-126B-4F9A-B340-61B8ECD9F6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118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582BEECF-EE53-4A59-9781-FB821CB256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364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D8508C93-878B-4F61-9727-AC087E7FDF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89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D8B86A01-A29F-42C0-A401-8E843048BD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594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4BA98ABC-0068-4CFF-8979-6AC7B2554C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696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A66CBD7E-A371-46B4-8D47-AA4F0FE4C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170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5E357FF4-7A96-4F60-943A-ADE2210AF8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16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5BF1A235-35DC-479F-8559-4C29F159AA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153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101B3A7B-FAB3-41F3-82B9-356BB3B71F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0644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36AF0B15-0316-42FC-84ED-6EEBAC81A8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858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04D53841-DED7-4389-BB77-E3A3776763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564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EB62AA45-351D-4B82-94F2-F8776A7CCA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416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3CF31FFE-DEDD-4C17-AA7F-3BFBEB6AE1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521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F8F35B98-6202-4218-8A3E-6736677C9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234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08B327FB-D40E-49C9-8C09-0A233F42D7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2661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A1D922E5-925F-4516-8250-9119CB27C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7813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D8FC116C-FF94-467C-9D14-ABF954C7D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944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E33F3A7D-83F3-4D61-B7AF-84689924B5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50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E367C3EF-0D04-45C9-B6E1-BBB0D0C2DE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2317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FACD2C98-5E8A-4888-9BB8-7AC2613792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808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1C441880-D439-460E-9901-FE9D51095A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1993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058DD700-F989-4AF7-BCC6-29A029F476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38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1ECAF83D-27FF-42EA-9B87-61A806BE2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846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1E996DA6-E346-43FD-B606-EA604F8F22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0402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6AB1C389-BBFC-4D53-A42A-49386AE61A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972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AE0A8359-ACEE-4F45-9ACB-ED3A6B08ED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201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B453EEB0-D71B-418B-8D03-86FC2BE356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438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E8DFB6EE-9405-4548-AA3B-6E7B36D817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437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ADD9293C-4C89-4204-BE2B-0584EB18A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51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1">
            <a:hlinkClick r:id="" action="ppaction://media"/>
            <a:extLst>
              <a:ext uri="{FF2B5EF4-FFF2-40B4-BE49-F238E27FC236}">
                <a16:creationId xmlns:a16="http://schemas.microsoft.com/office/drawing/2014/main" id="{3B328789-AF97-314B-A275-12B9653E5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4.103">
            <a:hlinkClick r:id="" action="ppaction://media"/>
            <a:extLst>
              <a:ext uri="{FF2B5EF4-FFF2-40B4-BE49-F238E27FC236}">
                <a16:creationId xmlns:a16="http://schemas.microsoft.com/office/drawing/2014/main" id="{06F5D8DD-F294-F848-9B19-B3B7ECF0F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" y="3174"/>
            <a:ext cx="913923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D2D1495E-BE2E-470B-B6CE-AD340A6D03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72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187AC8E9-53A4-4850-8A83-60292E3D7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72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2">
            <a:hlinkClick r:id="" action="ppaction://media"/>
            <a:extLst>
              <a:ext uri="{FF2B5EF4-FFF2-40B4-BE49-F238E27FC236}">
                <a16:creationId xmlns:a16="http://schemas.microsoft.com/office/drawing/2014/main" id="{5A78665F-0E66-CD4A-8908-6CFDCF7DB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25ADC3CC-67A5-46F0-8869-795C4CA8A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65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C26D3A65-3C59-41A6-8068-B271E40395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23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B13E23BF-9FF9-4FDE-88B9-6567C02A3B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20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67CE1538-28CB-4294-AD52-E27466D5F9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22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03D4A463-3B2F-405C-83E2-EB67F02E25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2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0944831E-EE55-4511-B06D-5C2582EE1B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36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BD40F2AC-4D65-4092-9F9B-7227308671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70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729A11B6-483C-4608-94BD-358E1A8DC3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4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F173938F-A0EA-470A-9657-11B529E322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96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B4E2D1BE-3FF6-4C2B-B1B6-F76AB7C692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32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2D1AF90C-AB34-497B-9B74-8CE0CF5CA9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53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87A10EC2-50CE-4464-9E5F-0135A7CDF0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1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D1D95160-071B-43C1-BA43-B4D08131DC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05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0DEC37B2-9992-4256-A60F-35015CE12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50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65C4F086-F5D5-4F8C-BFBC-E21E0172F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90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6D18566F-19CA-4C66-A707-EFD10D230E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04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72AFA864-D1D5-49FC-8D97-F361D6CA8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77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07ACAF96-AB7D-41BD-B995-6F2027B3F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09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6BBFD8A0-B594-45F3-B71B-7DEEC8A82F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2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85E4F790-6249-433B-958D-D728B13016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79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6C5E9BCF-40FD-4511-BBDA-B7CB8B3EAC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62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44CFA6AD-DCA9-47E8-AD47-FFACD95DBB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28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40285D85-F656-4A96-A198-24C853029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7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3E2F7-995A-40A7-933D-D254F4DB48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61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B89CD259-B6B5-42A8-B2F3-57AF46DDDE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76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4A8E18F3-441E-4675-A718-0A9F98464F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21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0E1097F1-7DCA-4BF5-97D1-9E0379DEFB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0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14A765F6-8673-444D-BE62-76620C12C8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50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42F382E8-C43F-4158-8B44-AF48C45663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6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0F7A600E-5944-4CB4-B191-C945229330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52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8456B8DA-E288-4EEC-A818-D01EA95651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735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8642D667-295A-4155-99FD-FF617EE40E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EDB92C7E-B37F-45B6-B418-6CEBE0E5B0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555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F71AC76D-4617-42FE-92EF-B785BFE762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10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7">
            <a:hlinkClick r:id="" action="ppaction://media"/>
            <a:extLst>
              <a:ext uri="{FF2B5EF4-FFF2-40B4-BE49-F238E27FC236}">
                <a16:creationId xmlns:a16="http://schemas.microsoft.com/office/drawing/2014/main" id="{DABEA386-2976-E148-A62E-0DBFF56FE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9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2_1_1">
            <a:hlinkClick r:id="" action="ppaction://media"/>
            <a:extLst>
              <a:ext uri="{FF2B5EF4-FFF2-40B4-BE49-F238E27FC236}">
                <a16:creationId xmlns:a16="http://schemas.microsoft.com/office/drawing/2014/main" id="{C1695701-CB0C-1B46-87F1-C900E2A3A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588"/>
            <a:ext cx="9144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8F5E8AB2-9153-4BF6-989F-8331CF7407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28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F9C45115-DC2C-46B8-B3D3-BC8B3D03AD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07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53772FF6-7525-4F4C-A24A-9E263778BE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773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CD63D748-9EFD-4037-A8A3-E8F373018A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438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4469F3A8-0C9C-4B26-8908-8EDDE0FA9B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71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465E6332-30A1-4AF7-9D1D-49CE3EB2C5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189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DAB2C823-A36D-4DC8-A963-18E5B1DF84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35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5CDF8543-9F40-4635-AEA1-72EB830282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013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FA814F56-CDFB-47FC-9BBE-4999D3D1F9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67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CA2241C3-2D1F-4CA8-AB82-D3C7A02302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749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9D05D072-0822-4B6C-B930-C152AFAEF1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337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7F9ECB66-AF14-400E-B055-B2E44CB899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98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BDC1DFC8-2FD9-4963-BA86-0229BAA825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11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EE2BA022-7751-44E6-A9EC-1161948DDB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28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3CDAB803-3585-4A07-85B6-FD77CA7784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398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427F1190-5198-4072-8FA2-6E7EBB3F85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029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65A985A7-9EB5-45DE-909C-C1674EB204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444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CE324730-8007-46F0-A1DF-2166663B57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95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A3C2B170-2AB3-4E82-B619-7B15E729A2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212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F499A081-FDF5-4775-A7E2-EFAEBDFBDA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5ADA9680-9739-4B8D-B9D1-8B40916CE6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57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7A943853-1DF2-482E-BEF9-A0E0F0BCD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868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CEC35B10-769A-43E2-9B97-B74537A4BA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668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2_1_2">
            <a:hlinkClick r:id="" action="ppaction://media"/>
            <a:extLst>
              <a:ext uri="{FF2B5EF4-FFF2-40B4-BE49-F238E27FC236}">
                <a16:creationId xmlns:a16="http://schemas.microsoft.com/office/drawing/2014/main" id="{26B7E668-43C4-5B49-9126-1169CDFC4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8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6D829B2D-4199-4161-9C4D-BB2D704B0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979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F052F162-01EB-4ABB-91F5-CED20E8D08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24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41ADCADD-3A62-4C3D-8169-A45D3FFF86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492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4585CED7-3699-4A7A-9E00-8B132DB561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909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CA12AB65-FF17-4F36-BFF6-03EAF8BB03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739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6FC7142F-FF15-47E1-9031-459F4C6CC3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256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010E878A-0870-4912-B92B-91217F6195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4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5BA718E1-AA7A-44B6-8BAA-FCF8C0520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39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3163031F-49C4-4264-ABAD-E3963FF56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9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F2313415-0391-45C8-AEDE-9E8674E674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701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902F915A-8514-432A-A57C-EAD45BABC0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90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24B14CEC-3FCD-475A-9183-A78C27F28C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006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6F533552-51BB-49E5-963A-68DA8BB20D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018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3C338935-1F0A-4789-846C-4C1FB0672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67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757295F0-09C6-4FC1-81CA-FD75965704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109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AD2C247A-B32B-4A55-88B1-043AEEDF22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477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5082AC6C-9C79-4637-B765-CDFD3C7A86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007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5D857B5B-6291-48EB-B748-0E0A925E6C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9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34C33583-B9FD-4C09-B676-9262DFBB37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251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39DDAB0C-E484-45FE-82CD-62B5E67126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704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2_1_3">
            <a:hlinkClick r:id="" action="ppaction://media"/>
            <a:extLst>
              <a:ext uri="{FF2B5EF4-FFF2-40B4-BE49-F238E27FC236}">
                <a16:creationId xmlns:a16="http://schemas.microsoft.com/office/drawing/2014/main" id="{EF8B9E61-E6A1-AE44-8FC8-7EE257A8ED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0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2456D4CC-92ED-4FA4-A133-9F6D9B45C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6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674AC9EF-320B-41D0-8F9B-314D61D1D5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654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9C15DC43-0E83-44E8-9BB4-F89B8667A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480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3CCEA628-1A6F-4EDE-96C2-A1155AF963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134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DEC7BB6E-9512-4EF9-8C63-98C88C48AB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658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A8A74DF9-755E-4C2B-A344-620D119295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72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CC557E9B-982B-4D49-AE32-D30512AD3E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73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B9444EBC-6CB1-4F71-8583-5BEE99AFE9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18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0</Words>
  <Application>Microsoft Macintosh PowerPoint</Application>
  <PresentationFormat>On-screen Show (4:3)</PresentationFormat>
  <Paragraphs>0</Paragraphs>
  <Slides>139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4</cp:revision>
  <dcterms:created xsi:type="dcterms:W3CDTF">2017-11-06T23:43:12Z</dcterms:created>
  <dcterms:modified xsi:type="dcterms:W3CDTF">2018-10-02T18:05:27Z</dcterms:modified>
</cp:coreProperties>
</file>