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  <p:sldId id="412" r:id="rId154"/>
    <p:sldId id="413" r:id="rId155"/>
    <p:sldId id="414" r:id="rId156"/>
    <p:sldId id="415" r:id="rId157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9"/>
    <p:restoredTop sz="94721"/>
  </p:normalViewPr>
  <p:slideViewPr>
    <p:cSldViewPr snapToGrid="0">
      <p:cViewPr varScale="1">
        <p:scale>
          <a:sx n="108" d="100"/>
          <a:sy n="108" d="100"/>
        </p:scale>
        <p:origin x="7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9E9E-6046-4913-B0DD-CB3C21CF725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1BB-28C6-4A7B-92F0-B6255738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3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9E9E-6046-4913-B0DD-CB3C21CF725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1BB-28C6-4A7B-92F0-B6255738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1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9E9E-6046-4913-B0DD-CB3C21CF725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1BB-28C6-4A7B-92F0-B6255738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6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9E9E-6046-4913-B0DD-CB3C21CF725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1BB-28C6-4A7B-92F0-B6255738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1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9E9E-6046-4913-B0DD-CB3C21CF725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1BB-28C6-4A7B-92F0-B6255738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12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9E9E-6046-4913-B0DD-CB3C21CF725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1BB-28C6-4A7B-92F0-B6255738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4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9E9E-6046-4913-B0DD-CB3C21CF725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1BB-28C6-4A7B-92F0-B6255738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9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9E9E-6046-4913-B0DD-CB3C21CF725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1BB-28C6-4A7B-92F0-B6255738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3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9E9E-6046-4913-B0DD-CB3C21CF725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1BB-28C6-4A7B-92F0-B6255738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9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9E9E-6046-4913-B0DD-CB3C21CF725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1BB-28C6-4A7B-92F0-B6255738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5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9E9E-6046-4913-B0DD-CB3C21CF725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691BB-28C6-4A7B-92F0-B6255738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1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89E9E-6046-4913-B0DD-CB3C21CF7254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691BB-28C6-4A7B-92F0-B6255738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618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04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09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2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24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28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36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143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7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362F543F-8420-4EEE-AFC3-52DA068A54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">
            <a:extLst>
              <a:ext uri="{FF2B5EF4-FFF2-40B4-BE49-F238E27FC236}">
                <a16:creationId xmlns:a16="http://schemas.microsoft.com/office/drawing/2014/main" id="{19896E01-5E9F-46C5-ABE0-DBB1BEF1F7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448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5D4BB6FA-6B74-433E-BEDF-7CA6DA278B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310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4">
            <a:extLst>
              <a:ext uri="{FF2B5EF4-FFF2-40B4-BE49-F238E27FC236}">
                <a16:creationId xmlns:a16="http://schemas.microsoft.com/office/drawing/2014/main" id="{867E6C0E-F79D-4DE8-BDC3-AFD2A9E5A4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453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D8DFBC38-08C5-4CFA-8E12-1A3C190F81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360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1_1_7">
            <a:hlinkClick r:id="" action="ppaction://media"/>
            <a:extLst>
              <a:ext uri="{FF2B5EF4-FFF2-40B4-BE49-F238E27FC236}">
                <a16:creationId xmlns:a16="http://schemas.microsoft.com/office/drawing/2014/main" id="{43B3C6AB-245A-0A4F-BBA6-AB10BB1D2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3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7A238941-8DB5-492A-A462-B36EF51E4E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8714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B3A3AA0E-47BD-4A76-954F-640DAD8CCC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771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6ABF7706-81E8-40B0-AE7F-CE0A123E98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606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86E84787-30B9-4AFE-93D6-D380FB9B99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3504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1_1_8">
            <a:hlinkClick r:id="" action="ppaction://media"/>
            <a:extLst>
              <a:ext uri="{FF2B5EF4-FFF2-40B4-BE49-F238E27FC236}">
                <a16:creationId xmlns:a16="http://schemas.microsoft.com/office/drawing/2014/main" id="{185DA3A2-5715-6142-A597-304412EB35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F6085379-4E37-4C20-8E6A-D13F8A8217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08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1_1_1">
            <a:hlinkClick r:id="" action="ppaction://media"/>
            <a:extLst>
              <a:ext uri="{FF2B5EF4-FFF2-40B4-BE49-F238E27FC236}">
                <a16:creationId xmlns:a16="http://schemas.microsoft.com/office/drawing/2014/main" id="{D636404E-79F8-D54D-80AA-24CD859B31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5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85BA85C8-A1F5-411B-8F96-45D036CA25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1518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C53A8D05-7C80-4D08-BF9B-C0B1AF828A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8347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7FFC04F8-2187-450A-BB1B-AAC9A69142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6539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7AF5DD22-6402-4944-BC9F-2AFF63E0C7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0337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82328BA7-70BE-49C6-B876-6D0FBBB0C3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356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D07027C9-EAC6-4CF2-950A-E6FABDCFC7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2199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354B97B2-5EEE-4527-9D97-F151B29D3F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145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C06C4987-4C96-4903-B859-DFB1962C18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6569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C98D37B6-D58A-4C50-9842-75258176AB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196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1_1_9">
            <a:hlinkClick r:id="" action="ppaction://media"/>
            <a:extLst>
              <a:ext uri="{FF2B5EF4-FFF2-40B4-BE49-F238E27FC236}">
                <a16:creationId xmlns:a16="http://schemas.microsoft.com/office/drawing/2014/main" id="{218C5126-2406-D840-A1C4-FD0EA0BCF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5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413D65D8-F764-4F42-966F-B35371B5A8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082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3">
            <a:extLst>
              <a:ext uri="{FF2B5EF4-FFF2-40B4-BE49-F238E27FC236}">
                <a16:creationId xmlns:a16="http://schemas.microsoft.com/office/drawing/2014/main" id="{5E250AF3-BFF4-4838-A2FF-3542550D3F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4582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381455B2-4D06-43A1-BAEA-0686338C64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420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TS_11_1_10">
            <a:hlinkClick r:id="" action="ppaction://media"/>
            <a:extLst>
              <a:ext uri="{FF2B5EF4-FFF2-40B4-BE49-F238E27FC236}">
                <a16:creationId xmlns:a16="http://schemas.microsoft.com/office/drawing/2014/main" id="{48C9CB42-F2F5-CA41-9B02-B3B2B66BA5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8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1_1_11">
            <a:hlinkClick r:id="" action="ppaction://media"/>
            <a:extLst>
              <a:ext uri="{FF2B5EF4-FFF2-40B4-BE49-F238E27FC236}">
                <a16:creationId xmlns:a16="http://schemas.microsoft.com/office/drawing/2014/main" id="{FE5BD6DA-6D4F-7A45-BA49-D6A5A62C77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6350"/>
            <a:ext cx="9144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6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7">
            <a:extLst>
              <a:ext uri="{FF2B5EF4-FFF2-40B4-BE49-F238E27FC236}">
                <a16:creationId xmlns:a16="http://schemas.microsoft.com/office/drawing/2014/main" id="{AB028429-6BC7-47CC-9791-9E5BEDC96A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9209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8">
            <a:extLst>
              <a:ext uri="{FF2B5EF4-FFF2-40B4-BE49-F238E27FC236}">
                <a16:creationId xmlns:a16="http://schemas.microsoft.com/office/drawing/2014/main" id="{1F30CACC-C4C7-44F7-AE7C-F48FB9A3CA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590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52D496D2-A2E7-4349-BF5E-8FF76E484D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4417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1_1_12">
            <a:hlinkClick r:id="" action="ppaction://media"/>
            <a:extLst>
              <a:ext uri="{FF2B5EF4-FFF2-40B4-BE49-F238E27FC236}">
                <a16:creationId xmlns:a16="http://schemas.microsoft.com/office/drawing/2014/main" id="{94E2F17A-21C8-744B-8824-5110FCEBEE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1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1">
            <a:extLst>
              <a:ext uri="{FF2B5EF4-FFF2-40B4-BE49-F238E27FC236}">
                <a16:creationId xmlns:a16="http://schemas.microsoft.com/office/drawing/2014/main" id="{EF901F12-DBF6-4CC6-ABB1-18005B3444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8896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F457F150-D7C8-4E05-9E0B-72E7438473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90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6B938DE7-40BB-4D61-B53D-D1A5AA948C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6370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3">
            <a:extLst>
              <a:ext uri="{FF2B5EF4-FFF2-40B4-BE49-F238E27FC236}">
                <a16:creationId xmlns:a16="http://schemas.microsoft.com/office/drawing/2014/main" id="{4EA0E713-94E8-4078-98C8-FA4ED47DEB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1113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3C53A4A9-CACA-464B-87AB-591544FE91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3323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5">
            <a:extLst>
              <a:ext uri="{FF2B5EF4-FFF2-40B4-BE49-F238E27FC236}">
                <a16:creationId xmlns:a16="http://schemas.microsoft.com/office/drawing/2014/main" id="{638CF034-5886-44E7-8412-5545C988D0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1418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6">
            <a:extLst>
              <a:ext uri="{FF2B5EF4-FFF2-40B4-BE49-F238E27FC236}">
                <a16:creationId xmlns:a16="http://schemas.microsoft.com/office/drawing/2014/main" id="{774E3A9A-91A1-4C38-BC17-C4C7BC6CBD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6307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7">
            <a:extLst>
              <a:ext uri="{FF2B5EF4-FFF2-40B4-BE49-F238E27FC236}">
                <a16:creationId xmlns:a16="http://schemas.microsoft.com/office/drawing/2014/main" id="{96DF419A-D864-4C7F-94FA-D1DC81E36E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5652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1_1_13">
            <a:hlinkClick r:id="" action="ppaction://media"/>
            <a:extLst>
              <a:ext uri="{FF2B5EF4-FFF2-40B4-BE49-F238E27FC236}">
                <a16:creationId xmlns:a16="http://schemas.microsoft.com/office/drawing/2014/main" id="{338311C1-17F5-A64E-8C63-E553DFED4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8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9">
            <a:extLst>
              <a:ext uri="{FF2B5EF4-FFF2-40B4-BE49-F238E27FC236}">
                <a16:creationId xmlns:a16="http://schemas.microsoft.com/office/drawing/2014/main" id="{45496573-E183-42AD-A1E2-858DE47FC5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0141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0">
            <a:extLst>
              <a:ext uri="{FF2B5EF4-FFF2-40B4-BE49-F238E27FC236}">
                <a16:creationId xmlns:a16="http://schemas.microsoft.com/office/drawing/2014/main" id="{8056A1A4-0A1C-46BE-9434-26F5FD0222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753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1">
            <a:extLst>
              <a:ext uri="{FF2B5EF4-FFF2-40B4-BE49-F238E27FC236}">
                <a16:creationId xmlns:a16="http://schemas.microsoft.com/office/drawing/2014/main" id="{3C7DBB02-1C1B-4C90-B87B-B76B4D01F0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6458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2">
            <a:extLst>
              <a:ext uri="{FF2B5EF4-FFF2-40B4-BE49-F238E27FC236}">
                <a16:creationId xmlns:a16="http://schemas.microsoft.com/office/drawing/2014/main" id="{FD55863E-AD56-44B2-A1DF-FBED91EA3D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01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B_2_eng-04.075">
            <a:hlinkClick r:id="" action="ppaction://media"/>
            <a:extLst>
              <a:ext uri="{FF2B5EF4-FFF2-40B4-BE49-F238E27FC236}">
                <a16:creationId xmlns:a16="http://schemas.microsoft.com/office/drawing/2014/main" id="{64119D77-C43B-AC4F-A9BB-5D2CDC6BB9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4"/>
            <a:ext cx="913765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3">
            <a:extLst>
              <a:ext uri="{FF2B5EF4-FFF2-40B4-BE49-F238E27FC236}">
                <a16:creationId xmlns:a16="http://schemas.microsoft.com/office/drawing/2014/main" id="{D872CF6F-F839-4B0D-8CAD-D44FF1CD7C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5964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4">
            <a:extLst>
              <a:ext uri="{FF2B5EF4-FFF2-40B4-BE49-F238E27FC236}">
                <a16:creationId xmlns:a16="http://schemas.microsoft.com/office/drawing/2014/main" id="{5A849826-47AC-4E37-9B3D-ED9BF03ACC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4746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2_1_3">
            <a:hlinkClick r:id="" action="ppaction://media"/>
            <a:extLst>
              <a:ext uri="{FF2B5EF4-FFF2-40B4-BE49-F238E27FC236}">
                <a16:creationId xmlns:a16="http://schemas.microsoft.com/office/drawing/2014/main" id="{09DD4E23-1CA6-5947-93AB-D7B8ED981D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2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6">
            <a:extLst>
              <a:ext uri="{FF2B5EF4-FFF2-40B4-BE49-F238E27FC236}">
                <a16:creationId xmlns:a16="http://schemas.microsoft.com/office/drawing/2014/main" id="{6A75FF84-1108-439D-AB74-50D73A55CA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1060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7">
            <a:extLst>
              <a:ext uri="{FF2B5EF4-FFF2-40B4-BE49-F238E27FC236}">
                <a16:creationId xmlns:a16="http://schemas.microsoft.com/office/drawing/2014/main" id="{792BEA49-6051-4DC9-ABB1-F952569167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6831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8">
            <a:extLst>
              <a:ext uri="{FF2B5EF4-FFF2-40B4-BE49-F238E27FC236}">
                <a16:creationId xmlns:a16="http://schemas.microsoft.com/office/drawing/2014/main" id="{5BC21671-0A9E-4C98-BE90-B607CDE854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0353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9">
            <a:extLst>
              <a:ext uri="{FF2B5EF4-FFF2-40B4-BE49-F238E27FC236}">
                <a16:creationId xmlns:a16="http://schemas.microsoft.com/office/drawing/2014/main" id="{EBF8CCEA-9592-4012-B784-E77A16D5C0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7448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0">
            <a:extLst>
              <a:ext uri="{FF2B5EF4-FFF2-40B4-BE49-F238E27FC236}">
                <a16:creationId xmlns:a16="http://schemas.microsoft.com/office/drawing/2014/main" id="{815E3A7C-7B48-400A-A7B7-52F5B875E6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0910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1">
            <a:extLst>
              <a:ext uri="{FF2B5EF4-FFF2-40B4-BE49-F238E27FC236}">
                <a16:creationId xmlns:a16="http://schemas.microsoft.com/office/drawing/2014/main" id="{DA553EC3-DE85-484A-BC72-7C2D82477D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5793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2">
            <a:extLst>
              <a:ext uri="{FF2B5EF4-FFF2-40B4-BE49-F238E27FC236}">
                <a16:creationId xmlns:a16="http://schemas.microsoft.com/office/drawing/2014/main" id="{A7BF5857-C9EE-4FFE-9F82-77DC65DE72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7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55F13786-BB24-4CF1-A1BD-C9981597D6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4833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3">
            <a:extLst>
              <a:ext uri="{FF2B5EF4-FFF2-40B4-BE49-F238E27FC236}">
                <a16:creationId xmlns:a16="http://schemas.microsoft.com/office/drawing/2014/main" id="{752C9E00-B11B-4A0C-A4B4-57F6093110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6464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4">
            <a:extLst>
              <a:ext uri="{FF2B5EF4-FFF2-40B4-BE49-F238E27FC236}">
                <a16:creationId xmlns:a16="http://schemas.microsoft.com/office/drawing/2014/main" id="{3BA7E1AA-DD18-4B71-8EA4-FD5B11E1C5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5608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5">
            <a:extLst>
              <a:ext uri="{FF2B5EF4-FFF2-40B4-BE49-F238E27FC236}">
                <a16:creationId xmlns:a16="http://schemas.microsoft.com/office/drawing/2014/main" id="{C5F972F7-D76F-4BF3-8D5F-E11C44519D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0704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6">
            <a:extLst>
              <a:ext uri="{FF2B5EF4-FFF2-40B4-BE49-F238E27FC236}">
                <a16:creationId xmlns:a16="http://schemas.microsoft.com/office/drawing/2014/main" id="{6FF683BB-182A-49E7-B204-46E59DD912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0177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7">
            <a:extLst>
              <a:ext uri="{FF2B5EF4-FFF2-40B4-BE49-F238E27FC236}">
                <a16:creationId xmlns:a16="http://schemas.microsoft.com/office/drawing/2014/main" id="{09BDD06B-56AD-4BE9-B0E2-1DF71FF196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8909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8">
            <a:extLst>
              <a:ext uri="{FF2B5EF4-FFF2-40B4-BE49-F238E27FC236}">
                <a16:creationId xmlns:a16="http://schemas.microsoft.com/office/drawing/2014/main" id="{ACE40094-2DD6-4DAB-9BFA-76456D7E8F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2338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9">
            <a:extLst>
              <a:ext uri="{FF2B5EF4-FFF2-40B4-BE49-F238E27FC236}">
                <a16:creationId xmlns:a16="http://schemas.microsoft.com/office/drawing/2014/main" id="{BFA21BEA-0D44-49B4-9C63-239C20D0B9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85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D8D8E-ABC8-4F2C-BA5B-14AFC16D18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07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0CA2B24F-87F6-4950-B460-637B90DE3F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61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1_1_2">
            <a:hlinkClick r:id="" action="ppaction://media"/>
            <a:extLst>
              <a:ext uri="{FF2B5EF4-FFF2-40B4-BE49-F238E27FC236}">
                <a16:creationId xmlns:a16="http://schemas.microsoft.com/office/drawing/2014/main" id="{2EC1BD22-5051-274B-ADB5-425DC04D20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346B4AB6-9A0C-4544-B1B9-210D1E35C5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24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9334C017-36F6-4D29-9372-6B3AC40F15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20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1850EB0A-5471-4D64-BFB4-4949284D0D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07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CB8FFBE5-D009-4CF6-BCE9-660996CD8C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85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01D5B4AC-9C28-4CFC-9210-054B9A7415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66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2E4F2519-C25C-4697-B6BC-E4D7EB54B5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91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5A2A2D05-1264-4C4B-A9AA-1884FC6C4D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94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DF7E6884-96F2-4C10-9032-A840D35C88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02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37E9BB68-7AA0-437F-9C24-841DCABCAE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9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AD7B62D2-97E9-48F1-AD8E-3C199F8F40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55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578D2523-B3EC-47AD-B194-F256B030B3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11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CA4FECB7-B4F2-4B21-BF3D-CC2B98BC52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5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">
            <a:extLst>
              <a:ext uri="{FF2B5EF4-FFF2-40B4-BE49-F238E27FC236}">
                <a16:creationId xmlns:a16="http://schemas.microsoft.com/office/drawing/2014/main" id="{6CB277EA-B41D-499C-8D5F-9E6A0B1FF2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77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1C1EFDFD-2CDC-40FA-AEFD-3968F9ED61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63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47AB67D9-2A2A-43E8-AEA6-72A5964156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80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222E1D23-9360-48E0-BDBE-E291DBF95F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43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7BFEF13D-8F43-45F6-A9D1-E672BA482F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7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AE37CB33-8F33-45E3-A6BD-F821027934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45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D5EE95-D67C-4D2B-8E03-F3D8A9862E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98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C670A7-9837-44C5-AB8A-9BADCEEBEC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17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12608-20CA-41AC-BB18-ADCF6FD19A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69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594BE4-0225-4DCC-AA5B-FFED05A5BD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3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B8E82754-0081-4DF1-89C1-DCE7D0F14B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65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">
            <a:extLst>
              <a:ext uri="{FF2B5EF4-FFF2-40B4-BE49-F238E27FC236}">
                <a16:creationId xmlns:a16="http://schemas.microsoft.com/office/drawing/2014/main" id="{95121AF4-6720-493A-B6DD-0856D3B5A9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724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3">
            <a:extLst>
              <a:ext uri="{FF2B5EF4-FFF2-40B4-BE49-F238E27FC236}">
                <a16:creationId xmlns:a16="http://schemas.microsoft.com/office/drawing/2014/main" id="{46AF657A-DB07-4DB2-A7B0-34F2D587BE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154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4">
            <a:extLst>
              <a:ext uri="{FF2B5EF4-FFF2-40B4-BE49-F238E27FC236}">
                <a16:creationId xmlns:a16="http://schemas.microsoft.com/office/drawing/2014/main" id="{982E36C1-FA0A-425E-BCE7-78B9335CF1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59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5">
            <a:extLst>
              <a:ext uri="{FF2B5EF4-FFF2-40B4-BE49-F238E27FC236}">
                <a16:creationId xmlns:a16="http://schemas.microsoft.com/office/drawing/2014/main" id="{15448031-A9F6-4635-9D6C-7EE83C3939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223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CF8A0EA9-A659-416C-AF6F-941787C68E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39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1_1_3">
            <a:hlinkClick r:id="" action="ppaction://media"/>
            <a:extLst>
              <a:ext uri="{FF2B5EF4-FFF2-40B4-BE49-F238E27FC236}">
                <a16:creationId xmlns:a16="http://schemas.microsoft.com/office/drawing/2014/main" id="{FD6BD999-844C-9540-AF5D-973401430D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8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1_1_4">
            <a:hlinkClick r:id="" action="ppaction://media"/>
            <a:extLst>
              <a:ext uri="{FF2B5EF4-FFF2-40B4-BE49-F238E27FC236}">
                <a16:creationId xmlns:a16="http://schemas.microsoft.com/office/drawing/2014/main" id="{D1E5217D-AF06-9347-A1C1-DA2890929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4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BB1D716D-A857-4102-8B91-348833A947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VTS_11_1_5.mp4">
            <a:hlinkClick r:id="" action="ppaction://media"/>
            <a:extLst>
              <a:ext uri="{FF2B5EF4-FFF2-40B4-BE49-F238E27FC236}">
                <a16:creationId xmlns:a16="http://schemas.microsoft.com/office/drawing/2014/main" id="{F23BCFF5-2E64-FC4F-A3DA-D5BD172AC3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1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0">
            <a:extLst>
              <a:ext uri="{FF2B5EF4-FFF2-40B4-BE49-F238E27FC236}">
                <a16:creationId xmlns:a16="http://schemas.microsoft.com/office/drawing/2014/main" id="{51E77FF8-99F2-43A0-BA69-D7D5839AC8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92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E2CC8BAD-C19E-42FC-8DD8-C2461FFE40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199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FA6539B9-DD12-4A6A-8669-A40BD7D3B1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0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">
            <a:extLst>
              <a:ext uri="{FF2B5EF4-FFF2-40B4-BE49-F238E27FC236}">
                <a16:creationId xmlns:a16="http://schemas.microsoft.com/office/drawing/2014/main" id="{3DB95A75-C652-4EAD-BF36-0411186D73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442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5DF60C4C-2F8E-4D61-ABF9-7CECA809B0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9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AB28BC58-DDFD-4E63-A298-6A249D63FD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403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FE0076D6-D222-4480-825F-88CDA8EC8D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481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F4C16DAF-0743-4B84-8D8C-304ED771EB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360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11.036">
            <a:hlinkClick r:id="" action="ppaction://media"/>
            <a:extLst>
              <a:ext uri="{FF2B5EF4-FFF2-40B4-BE49-F238E27FC236}">
                <a16:creationId xmlns:a16="http://schemas.microsoft.com/office/drawing/2014/main" id="{B3D36F93-3D82-034F-B65F-76CD7F4B8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0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7C43E705-AF62-4F62-B9C0-AA8552F119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770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2813F0EE-44D2-4024-A349-4A407207D8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933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A0DBB398-337E-4E0E-B46C-691DAC486B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15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1A6DD7B6-6510-4A33-8B39-8472D4BD0F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328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2">
            <a:extLst>
              <a:ext uri="{FF2B5EF4-FFF2-40B4-BE49-F238E27FC236}">
                <a16:creationId xmlns:a16="http://schemas.microsoft.com/office/drawing/2014/main" id="{C599253D-E8B0-45BC-A745-DE3AFFD339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08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">
            <a:extLst>
              <a:ext uri="{FF2B5EF4-FFF2-40B4-BE49-F238E27FC236}">
                <a16:creationId xmlns:a16="http://schemas.microsoft.com/office/drawing/2014/main" id="{68B8EAFB-EE1F-4E9D-8FC0-679C88AEAE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732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94243336-37E5-4A7F-AA4F-71023B0B56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712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0616E496-B188-4CD4-9D62-81C324BCDE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562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EAAD1717-E9D7-4733-9FC6-47CCC9E744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5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418407BA-1BBE-4BCA-9E7C-DFC64D15F4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349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BB672B86-13AC-4297-94D6-58860B12CF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906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8">
            <a:extLst>
              <a:ext uri="{FF2B5EF4-FFF2-40B4-BE49-F238E27FC236}">
                <a16:creationId xmlns:a16="http://schemas.microsoft.com/office/drawing/2014/main" id="{56A4A9B4-3B7F-4FA3-BA7D-71D07B5B90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171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C14340C2-7F2D-40E1-866B-E2A98A96E4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728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FE325243-6F08-45AF-ABA6-A8F3CE4115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378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219D946B-093D-4791-B387-BD65BAF1C6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756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51B198FB-B33C-4148-A933-7630417CB8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16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">
            <a:extLst>
              <a:ext uri="{FF2B5EF4-FFF2-40B4-BE49-F238E27FC236}">
                <a16:creationId xmlns:a16="http://schemas.microsoft.com/office/drawing/2014/main" id="{E009E8A3-F17E-4E04-8FDC-689FA54FF9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589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EB9ADB1B-6873-4A4F-BCE8-2F68393151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85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D5D1047C-7B5F-4C99-B95F-934904AC75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623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D0618678-903D-4AD5-B8AA-AE985B0663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084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B4B9CD2E-86D3-491E-A796-C00F7D2D1B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678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03B01CB9-70DA-44DE-9F2F-722BA547CC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838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42646705-B5EA-4A05-BE32-F1779F8D12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287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785BBAF1-2CEF-4558-B696-30B02EF93E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39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C24B599B-EBF4-4CE6-B17D-5104410FDB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574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39C20A97-1471-4AD0-A2C6-EC69578E6E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567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118460BF-ECFE-4B2B-A3CA-7C2129FB8C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30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39B78D54-7060-4C72-ACF9-B4672D2D47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770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6C8C9DCA-2C89-4777-9344-7585C77578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122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C15E1CD3-D997-48DA-8EC6-D2F4F3D4EF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476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B4A73B77-4D7A-4619-8267-89DC7375B9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628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BD976CA1-E614-46E4-96C4-4FF4C16221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811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4282D9BD-2745-4B5F-8637-FC49148362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97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9C3628C1-A4F6-4954-ACDD-5549B81B39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24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TS_11_1_6">
            <a:hlinkClick r:id="" action="ppaction://media"/>
            <a:extLst>
              <a:ext uri="{FF2B5EF4-FFF2-40B4-BE49-F238E27FC236}">
                <a16:creationId xmlns:a16="http://schemas.microsoft.com/office/drawing/2014/main" id="{8F5DC86B-FE0C-E24B-AE83-4AD6B5C94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49FFEB27-5665-4785-BD37-D08C3A851B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763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7C425956-6496-45C0-B404-F88A2D1270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587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3FA09CFD-341E-4D17-BBF2-3D7F0CDB92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80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3B35842A-CE82-4F00-B2B9-B6890A2157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873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5AC7C163-AC05-4D53-A359-9A9BCF4C63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408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66B95A40-CE67-4377-B589-52E57E2CFE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5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1F8F4740-3EB6-41DC-8641-697FCA6A68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379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44372C2D-619C-4B4C-8B51-D837799A53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273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ED566C12-349D-4938-8F55-BE1604C243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9460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84802352-6B8A-4D64-A6CF-C9FA79273C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052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C385C87A-F05F-4191-B3E4-E710BE7E65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2489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A40EDCDF-EED5-42DC-9435-4438F13184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949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0B62DD47-D9A7-4BEF-94A6-ADE5B86AE5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882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FA59DFF1-85DB-4367-B98E-954238F955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76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0</Words>
  <Application>Microsoft Macintosh PowerPoint</Application>
  <PresentationFormat>On-screen Show (4:3)</PresentationFormat>
  <Paragraphs>0</Paragraphs>
  <Slides>156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156</vt:i4>
      </vt:variant>
    </vt:vector>
  </HeadingPairs>
  <TitlesOfParts>
    <vt:vector size="16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5</cp:revision>
  <dcterms:created xsi:type="dcterms:W3CDTF">2017-11-06T23:42:21Z</dcterms:created>
  <dcterms:modified xsi:type="dcterms:W3CDTF">2018-10-02T18:00:12Z</dcterms:modified>
</cp:coreProperties>
</file>