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76"/>
    <p:restoredTop sz="94721"/>
  </p:normalViewPr>
  <p:slideViewPr>
    <p:cSldViewPr snapToGrid="0">
      <p:cViewPr varScale="1">
        <p:scale>
          <a:sx n="108" d="100"/>
          <a:sy n="108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0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3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0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6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4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0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5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5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9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0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587A8-960C-4662-94FE-D0976885AFE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9E5F0-CFCA-4A46-8B71-CF8578473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9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3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147390D9-170C-4B98-B1E1-6A54B3ADF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3.004">
            <a:hlinkClick r:id="" action="ppaction://media"/>
            <a:extLst>
              <a:ext uri="{FF2B5EF4-FFF2-40B4-BE49-F238E27FC236}">
                <a16:creationId xmlns:a16="http://schemas.microsoft.com/office/drawing/2014/main" id="{C0BC8431-37FB-6C4B-9ED3-143DBDA12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4762"/>
            <a:ext cx="9140825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F9A03214-F544-4E40-A0BA-851AAFBE0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77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5_1_5">
            <a:hlinkClick r:id="" action="ppaction://media"/>
            <a:extLst>
              <a:ext uri="{FF2B5EF4-FFF2-40B4-BE49-F238E27FC236}">
                <a16:creationId xmlns:a16="http://schemas.microsoft.com/office/drawing/2014/main" id="{34C75E00-5C9B-9A4A-B57F-079E5C586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0C4C8D46-F262-491A-A314-82D628EB2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49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2F56FDA4-0E73-483C-B711-473905262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40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EC31ECBD-CAF1-41D3-A294-F16F510F5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438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EEF1FFF6-503B-4D1F-A898-6B9036BB8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507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1BC11E5E-8F7C-43E3-AC6A-14541878C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291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A65CC70C-F742-4980-927F-93C7023072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445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EC3CF904-916E-4AE8-9BD3-3A1D3A3CD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331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84BE524F-7D04-4728-ADC6-7AEA791262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81C6390B-6C0C-4C1B-9C38-DB7AADFDD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67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91090FE6-98FA-4E90-8E07-E82ED6171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60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F9EF987E-4E87-4B8A-9FE6-FB8CF1718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1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8B3A414A-CFCB-45A0-9945-77ABB86FF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310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FB67EA58-FE5C-4401-86DC-1CE114E0E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25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122791E8-BF80-4203-98E4-EF14B7919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14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21785244-D05E-49C2-913D-62653ACC2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55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F684B73D-11B4-4CF9-B333-EB8F48978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29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C28CA9E6-27AD-489B-B991-652EAAD140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48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184230B8-A96C-41F3-86BD-16D312779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44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3E94B8BF-36F3-4375-9CA2-3288C84CD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5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077C0A06-06A7-4C0D-9950-CDC677794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03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2CB12242-AD40-4E2F-891A-A430333BD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71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AE634296-666B-46A7-85B4-6E6C3B760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7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26DA68E5-33C9-47AD-A668-FD373B2FD0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75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B7579021-D117-4B4E-9C5E-A836DDA9DB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01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7A4120C4-3A7E-4443-A085-4FE6B71F3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05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65EAEB98-9BD2-4651-B0DF-FEB66565C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718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64567A75-C4C3-402B-9482-EA977F38A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12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D6771-D9DA-40F9-9CA3-47911881C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971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2E49E1F8-34A1-4AFD-8FC6-966A60465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93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CD8BCCDC-534E-4D53-AC4E-7306E0681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F48076B4-983E-4889-A2E9-801B2780C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35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28D27E07-8A69-41D4-BBF1-C44C7579E1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44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3E576C99-9E53-49EA-8EAA-0F33F378F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3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538C02BB-3164-47D9-85B6-62C8AF9B5C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77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1_1_4">
            <a:hlinkClick r:id="" action="ppaction://media"/>
            <a:extLst>
              <a:ext uri="{FF2B5EF4-FFF2-40B4-BE49-F238E27FC236}">
                <a16:creationId xmlns:a16="http://schemas.microsoft.com/office/drawing/2014/main" id="{0108C9A2-0BA9-FA4C-BDB7-5919F7D40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0CD8641C-C736-4985-9577-70E14C817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50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7B806F87-71C2-4B6D-B0D5-B436652AB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3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2CEBACF8-D160-41A5-B5BE-B106D472A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4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D2FC9F64-7B27-47DF-AB66-392C74390D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99B4B03A-C163-4550-AD20-EEBC42D43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9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F8440560-1C43-43D2-AF06-AD5BEAEE6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8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64B4EBB9-2CEF-4F40-9C57-7E4F6E264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3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E7D43BCD-00D4-423B-A6AF-50438FC0D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0FD87317-AF46-470B-BB89-997AB30156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1B4CA724-BE90-4F15-89C1-A533BD56A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9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C1033D02-F2F4-4848-B3DB-4C6B8988A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6617AF55-C67F-4376-AEA0-C86ABA096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0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EC2121AF-3989-4CB1-AEE6-02773379C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405FB8A6-CAFC-4BD0-A092-37D4BA47B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5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679662D4-3AFB-4EA5-8701-5C6DEE902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A59D5-B92C-424C-A875-DE3770E5F8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6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6CE7B64E-9054-48D5-9D57-BD1D54959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5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F5F90984-8101-4C6F-894A-073B99246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1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A79F2964-2594-40A7-AE16-1263EA661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0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08CF9-0F13-4438-8FDE-599880BEF1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2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83A00283-A63A-44CE-8EEC-94DB6897C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3C5928D7-C06A-4C4E-90B3-5C765E8BE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1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43CAF659-5240-4843-A3BA-3B7892C1A7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5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57B1E4A4-C735-4AC9-86A3-6001A7D31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2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74CDE67B-7804-43E4-82DA-A396AF741E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27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E1618AA0-FF89-4729-AB53-657B5A82F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97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8BCDE639-48D3-4F21-9B60-C05114485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7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8C9F4935-CA54-456E-A964-330B6E19B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6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E629AA32-F1F2-47A7-B3F2-A30E54AA36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358A49C2-2415-4DA3-9DE8-450E54B65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1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1058CA7C-FE46-4C75-BD30-4A74D566E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60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240D6EFB-7237-4B9C-B8E7-FBE5628981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7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8B41E4D7-41EA-40BD-9DC7-EA3FE60B8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0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F2C7CB32-E0C7-4DC2-8CCC-93C87E774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4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159FC69C-63EE-4C6C-AC91-5739FD789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9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9F9DE600-89D1-4743-A067-96770181C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5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A67AA0A7-9B7D-4CA9-9222-F22235EA4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7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7BAFD8B2-2EA5-494E-933B-9527028B31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8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874896DD-4A62-45F5-A045-F172BF432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1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23F09020-43D0-43DA-A73F-B02925044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50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3EAE98E7-5803-4D88-BD8F-D5CD793E3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8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5_1_1">
            <a:hlinkClick r:id="" action="ppaction://media"/>
            <a:extLst>
              <a:ext uri="{FF2B5EF4-FFF2-40B4-BE49-F238E27FC236}">
                <a16:creationId xmlns:a16="http://schemas.microsoft.com/office/drawing/2014/main" id="{5153833B-4A30-6544-B57B-55A062CDB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A8544563-B8C8-4FF0-B890-BF546061F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8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932DA8F1-5BFB-4274-8A66-7E679C688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1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30D0A79A-A1B2-4F5F-B0AF-03573CA5C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4700CD39-DBF1-4A67-B67C-40FC10CCF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48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0B5A10AE-850B-4254-83FC-6DFAF0C9B3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0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3D0F1411-3E0F-4B4D-A0E9-4BFA46E14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1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5D80E5D3-54E4-4135-A065-A74CC81E8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832BB3B3-AC59-4244-AD1F-A5B007DBD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9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22354E55-60CC-4C61-92E6-844819CBA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9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FB565272-E24A-4DCD-BF8A-32060EAFF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0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DE4C8F83-C016-4FCD-BB1D-5AF444885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81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745B3BC9-2B03-43A3-833F-6ABBA1335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24A8A1E3-0417-4F99-8439-59667E37D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38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3EC3E0E1-AFC1-4216-B1AE-F6B5B6A2B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87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29C7F865-3AE3-4EC1-B2C9-457CD81D2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6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5_1_3">
            <a:hlinkClick r:id="" action="ppaction://media"/>
            <a:extLst>
              <a:ext uri="{FF2B5EF4-FFF2-40B4-BE49-F238E27FC236}">
                <a16:creationId xmlns:a16="http://schemas.microsoft.com/office/drawing/2014/main" id="{C16F3D48-2487-694D-B8E9-5288C99D8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50816DAB-7390-4BD9-BEF4-98EC12B0E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9BB60940-201C-41EC-A497-65682A703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6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53BA37A1-2446-40FA-ABD5-C9440E889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1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8BE5A006-2EFC-4E54-8600-74239E577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9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0265319E-ABBD-4FE2-AB59-63473305B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1A66A50C-DA5A-451F-BBD8-7714646F12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9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0662E82F-A9EC-4A8B-9921-D2EA196EE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22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9BC9D-6132-4977-9ABE-CCC6BB845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93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6D79C877-8B18-4650-AC45-41322CAF0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113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7820127F-2D48-4E8F-ADD2-015D55093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980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223686D8-2EC1-4AA1-BE4D-3A785E122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11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0478E22E-AFB2-4986-A45B-76F164196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08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99D7BAB3-A224-475F-AC4C-A49E1B137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41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B8EE7-9651-45CA-8454-22ACBD352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23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DEC368A3-A4BB-4442-A13B-605F303DB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087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E6928955-E49A-4EB0-8FEE-E903E964E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B193ED08-F2B3-4986-AE04-C44AE8A12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01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7F0D31FC-8A9F-48A8-A158-459826F25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549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6CCF3EB8-3FDF-422E-9C90-2670A0AB2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25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4A13B724-C05F-4B04-A759-FE3F410F16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4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69F4FA29-3D12-48D0-A831-00B5B19BA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818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494FA94B-0F19-497E-A57F-B0FE0B054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037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43F5DBE7-186A-46D7-8DD0-C307ED7BA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427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5_1_4">
            <a:hlinkClick r:id="" action="ppaction://media"/>
            <a:extLst>
              <a:ext uri="{FF2B5EF4-FFF2-40B4-BE49-F238E27FC236}">
                <a16:creationId xmlns:a16="http://schemas.microsoft.com/office/drawing/2014/main" id="{CFED4D1F-C80F-7B40-9E27-15DC5202B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B3029300-8B91-426D-847F-51F28FB3A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944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1189DD66-FEA8-4CA0-84C9-A6159929D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87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BEA6CB42-8958-4214-B578-739821C6A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9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B0D17834-CCBB-4526-9D62-0F336B352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099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18CCB1A3-BB7E-42E8-9EEF-F8AC00572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76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96F3E042-5C00-441E-BB9C-A2BEE2095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31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FE241078-2D07-480D-8942-E1550001B7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291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B1ACB67D-9994-4FCA-A332-DD188F024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01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3FAD66A5-E502-4192-9CF6-D004C9F4B1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8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73F9C588-B5F0-462A-B789-530F317B0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06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8CA15655-48B6-48B2-96DA-6FF24207D3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09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5FF1C2AA-C959-43CA-9795-AFA320525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39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BD6C59DF-7B2C-49AA-A015-661BBF915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19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F8D57B77-261E-47EF-A155-6DA4AFA12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0</Words>
  <Application>Microsoft Macintosh PowerPoint</Application>
  <PresentationFormat>On-screen Show (4:3)</PresentationFormat>
  <Paragraphs>0</Paragraphs>
  <Slides>135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5</cp:revision>
  <dcterms:created xsi:type="dcterms:W3CDTF">2017-11-07T00:04:31Z</dcterms:created>
  <dcterms:modified xsi:type="dcterms:W3CDTF">2018-10-02T19:03:00Z</dcterms:modified>
</cp:coreProperties>
</file>