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80"/>
    <p:restoredTop sz="94721"/>
  </p:normalViewPr>
  <p:slideViewPr>
    <p:cSldViewPr snapToGrid="0">
      <p:cViewPr varScale="1">
        <p:scale>
          <a:sx n="108" d="100"/>
          <a:sy n="108" d="100"/>
        </p:scale>
        <p:origin x="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C38E-5155-41B5-B29A-93D5E471FBA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4EF1-518B-49C7-AB69-5A1DA964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C38E-5155-41B5-B29A-93D5E471FBA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4EF1-518B-49C7-AB69-5A1DA964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6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C38E-5155-41B5-B29A-93D5E471FBA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4EF1-518B-49C7-AB69-5A1DA964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1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C38E-5155-41B5-B29A-93D5E471FBA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4EF1-518B-49C7-AB69-5A1DA964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4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C38E-5155-41B5-B29A-93D5E471FBA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4EF1-518B-49C7-AB69-5A1DA964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C38E-5155-41B5-B29A-93D5E471FBA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4EF1-518B-49C7-AB69-5A1DA964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1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C38E-5155-41B5-B29A-93D5E471FBA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4EF1-518B-49C7-AB69-5A1DA964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7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C38E-5155-41B5-B29A-93D5E471FBA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4EF1-518B-49C7-AB69-5A1DA964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6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C38E-5155-41B5-B29A-93D5E471FBA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4EF1-518B-49C7-AB69-5A1DA964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1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C38E-5155-41B5-B29A-93D5E471FBA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4EF1-518B-49C7-AB69-5A1DA964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C38E-5155-41B5-B29A-93D5E471FBA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4EF1-518B-49C7-AB69-5A1DA964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2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2C38E-5155-41B5-B29A-93D5E471FBAC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24EF1-518B-49C7-AB69-5A1DA9645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34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">
            <a:extLst>
              <a:ext uri="{FF2B5EF4-FFF2-40B4-BE49-F238E27FC236}">
                <a16:creationId xmlns:a16="http://schemas.microsoft.com/office/drawing/2014/main" id="{1B4767E9-52B4-4301-853E-70C89C3C20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67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3">
            <a:extLst>
              <a:ext uri="{FF2B5EF4-FFF2-40B4-BE49-F238E27FC236}">
                <a16:creationId xmlns:a16="http://schemas.microsoft.com/office/drawing/2014/main" id="{5C580763-91E5-485D-BA20-023EC4A119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1240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3">
            <a:extLst>
              <a:ext uri="{FF2B5EF4-FFF2-40B4-BE49-F238E27FC236}">
                <a16:creationId xmlns:a16="http://schemas.microsoft.com/office/drawing/2014/main" id="{A91560BD-25D5-45C0-8222-A1DF7AD3A8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204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4">
            <a:extLst>
              <a:ext uri="{FF2B5EF4-FFF2-40B4-BE49-F238E27FC236}">
                <a16:creationId xmlns:a16="http://schemas.microsoft.com/office/drawing/2014/main" id="{C454FA73-9AF7-4B7A-8A9B-FBE12B58E4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2036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3C14B3-F5AE-42F9-AE36-EF4817E0AA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4623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6">
            <a:extLst>
              <a:ext uri="{FF2B5EF4-FFF2-40B4-BE49-F238E27FC236}">
                <a16:creationId xmlns:a16="http://schemas.microsoft.com/office/drawing/2014/main" id="{1F6F9DD0-6A3B-4632-8616-6008C92534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2784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7">
            <a:extLst>
              <a:ext uri="{FF2B5EF4-FFF2-40B4-BE49-F238E27FC236}">
                <a16:creationId xmlns:a16="http://schemas.microsoft.com/office/drawing/2014/main" id="{E20213AB-AD6B-4A77-A9EF-046B05F9BA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7878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8">
            <a:extLst>
              <a:ext uri="{FF2B5EF4-FFF2-40B4-BE49-F238E27FC236}">
                <a16:creationId xmlns:a16="http://schemas.microsoft.com/office/drawing/2014/main" id="{7E1E1BE1-E53B-4DDD-A9DC-BD5B8E1289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9375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9">
            <a:extLst>
              <a:ext uri="{FF2B5EF4-FFF2-40B4-BE49-F238E27FC236}">
                <a16:creationId xmlns:a16="http://schemas.microsoft.com/office/drawing/2014/main" id="{58233984-5C26-44DB-B0A2-19A5F8A86E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0886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0">
            <a:extLst>
              <a:ext uri="{FF2B5EF4-FFF2-40B4-BE49-F238E27FC236}">
                <a16:creationId xmlns:a16="http://schemas.microsoft.com/office/drawing/2014/main" id="{C2713C2B-D090-413C-B642-6C9DF3F8AD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7887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1">
            <a:extLst>
              <a:ext uri="{FF2B5EF4-FFF2-40B4-BE49-F238E27FC236}">
                <a16:creationId xmlns:a16="http://schemas.microsoft.com/office/drawing/2014/main" id="{550982B2-1D6E-441C-A590-D6F9284787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8940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2">
            <a:extLst>
              <a:ext uri="{FF2B5EF4-FFF2-40B4-BE49-F238E27FC236}">
                <a16:creationId xmlns:a16="http://schemas.microsoft.com/office/drawing/2014/main" id="{F125E5EE-65A8-4246-8C30-00DA7CDDFC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1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4">
            <a:extLst>
              <a:ext uri="{FF2B5EF4-FFF2-40B4-BE49-F238E27FC236}">
                <a16:creationId xmlns:a16="http://schemas.microsoft.com/office/drawing/2014/main" id="{94DA15FC-5F17-470D-8E64-FA455946EA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4249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3">
            <a:extLst>
              <a:ext uri="{FF2B5EF4-FFF2-40B4-BE49-F238E27FC236}">
                <a16:creationId xmlns:a16="http://schemas.microsoft.com/office/drawing/2014/main" id="{41D501A0-41EF-434B-8B9E-0469659571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5448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4">
            <a:extLst>
              <a:ext uri="{FF2B5EF4-FFF2-40B4-BE49-F238E27FC236}">
                <a16:creationId xmlns:a16="http://schemas.microsoft.com/office/drawing/2014/main" id="{B60A7F4C-C99B-4198-A843-3D91EC81AA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6819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5">
            <a:extLst>
              <a:ext uri="{FF2B5EF4-FFF2-40B4-BE49-F238E27FC236}">
                <a16:creationId xmlns:a16="http://schemas.microsoft.com/office/drawing/2014/main" id="{1960B801-A30B-430E-9852-21A743954A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5441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6">
            <a:extLst>
              <a:ext uri="{FF2B5EF4-FFF2-40B4-BE49-F238E27FC236}">
                <a16:creationId xmlns:a16="http://schemas.microsoft.com/office/drawing/2014/main" id="{ECFC99B2-033D-44F0-A8D8-73AB8D1452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6560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7">
            <a:extLst>
              <a:ext uri="{FF2B5EF4-FFF2-40B4-BE49-F238E27FC236}">
                <a16:creationId xmlns:a16="http://schemas.microsoft.com/office/drawing/2014/main" id="{2D221973-04EB-4948-A4AE-73BA813797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6338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8">
            <a:extLst>
              <a:ext uri="{FF2B5EF4-FFF2-40B4-BE49-F238E27FC236}">
                <a16:creationId xmlns:a16="http://schemas.microsoft.com/office/drawing/2014/main" id="{DD974E0B-043C-48B8-96AC-6EF1F4BB12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84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9">
            <a:extLst>
              <a:ext uri="{FF2B5EF4-FFF2-40B4-BE49-F238E27FC236}">
                <a16:creationId xmlns:a16="http://schemas.microsoft.com/office/drawing/2014/main" id="{A84B5943-8C8B-465B-9148-6A98C7D45D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1249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0">
            <a:extLst>
              <a:ext uri="{FF2B5EF4-FFF2-40B4-BE49-F238E27FC236}">
                <a16:creationId xmlns:a16="http://schemas.microsoft.com/office/drawing/2014/main" id="{DAD36894-660A-4FAC-B5ED-AC7EF0F212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4214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769051-A536-4F44-B3E9-1A0232EF05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8678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2">
            <a:extLst>
              <a:ext uri="{FF2B5EF4-FFF2-40B4-BE49-F238E27FC236}">
                <a16:creationId xmlns:a16="http://schemas.microsoft.com/office/drawing/2014/main" id="{57CE84ED-8C34-4314-BA92-40BCB9A75A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14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5">
            <a:extLst>
              <a:ext uri="{FF2B5EF4-FFF2-40B4-BE49-F238E27FC236}">
                <a16:creationId xmlns:a16="http://schemas.microsoft.com/office/drawing/2014/main" id="{28A7EB69-04CD-4EA0-9FAD-0C58023909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5902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3">
            <a:extLst>
              <a:ext uri="{FF2B5EF4-FFF2-40B4-BE49-F238E27FC236}">
                <a16:creationId xmlns:a16="http://schemas.microsoft.com/office/drawing/2014/main" id="{2AA2DDD3-75B3-4505-A45B-D78210E4BE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3318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4">
            <a:extLst>
              <a:ext uri="{FF2B5EF4-FFF2-40B4-BE49-F238E27FC236}">
                <a16:creationId xmlns:a16="http://schemas.microsoft.com/office/drawing/2014/main" id="{97C02802-D847-414A-9359-C1193DE42D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4103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5">
            <a:extLst>
              <a:ext uri="{FF2B5EF4-FFF2-40B4-BE49-F238E27FC236}">
                <a16:creationId xmlns:a16="http://schemas.microsoft.com/office/drawing/2014/main" id="{4DDFDFB3-2013-4A32-AC45-03B6974AFA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4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6">
            <a:extLst>
              <a:ext uri="{FF2B5EF4-FFF2-40B4-BE49-F238E27FC236}">
                <a16:creationId xmlns:a16="http://schemas.microsoft.com/office/drawing/2014/main" id="{51D697AA-E7F4-4CC6-8874-2BDF9186AB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3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7">
            <a:extLst>
              <a:ext uri="{FF2B5EF4-FFF2-40B4-BE49-F238E27FC236}">
                <a16:creationId xmlns:a16="http://schemas.microsoft.com/office/drawing/2014/main" id="{177E5C1A-7125-46EE-A938-9727FCD207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64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8">
            <a:extLst>
              <a:ext uri="{FF2B5EF4-FFF2-40B4-BE49-F238E27FC236}">
                <a16:creationId xmlns:a16="http://schemas.microsoft.com/office/drawing/2014/main" id="{16EA8564-10AD-46CA-A561-48DFC31DAB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8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9">
            <a:extLst>
              <a:ext uri="{FF2B5EF4-FFF2-40B4-BE49-F238E27FC236}">
                <a16:creationId xmlns:a16="http://schemas.microsoft.com/office/drawing/2014/main" id="{C77470D8-B9F6-4D2C-AB9C-24B020174E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70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0">
            <a:extLst>
              <a:ext uri="{FF2B5EF4-FFF2-40B4-BE49-F238E27FC236}">
                <a16:creationId xmlns:a16="http://schemas.microsoft.com/office/drawing/2014/main" id="{CE1A6180-FF58-4A87-B0BE-7C3567F747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10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1">
            <a:extLst>
              <a:ext uri="{FF2B5EF4-FFF2-40B4-BE49-F238E27FC236}">
                <a16:creationId xmlns:a16="http://schemas.microsoft.com/office/drawing/2014/main" id="{37C7F503-B6EE-4770-AC56-563D506150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92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2">
            <a:extLst>
              <a:ext uri="{FF2B5EF4-FFF2-40B4-BE49-F238E27FC236}">
                <a16:creationId xmlns:a16="http://schemas.microsoft.com/office/drawing/2014/main" id="{37773346-FFA8-4F8C-9354-C23C5E16CE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34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">
            <a:extLst>
              <a:ext uri="{FF2B5EF4-FFF2-40B4-BE49-F238E27FC236}">
                <a16:creationId xmlns:a16="http://schemas.microsoft.com/office/drawing/2014/main" id="{AA05C308-50EB-4212-A9B3-9E4D41FD90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527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3">
            <a:extLst>
              <a:ext uri="{FF2B5EF4-FFF2-40B4-BE49-F238E27FC236}">
                <a16:creationId xmlns:a16="http://schemas.microsoft.com/office/drawing/2014/main" id="{316EC939-4F74-4DB6-B231-C085B2C702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90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4">
            <a:extLst>
              <a:ext uri="{FF2B5EF4-FFF2-40B4-BE49-F238E27FC236}">
                <a16:creationId xmlns:a16="http://schemas.microsoft.com/office/drawing/2014/main" id="{67BBF7E8-305D-40F3-A42A-2560FF9E31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82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5">
            <a:extLst>
              <a:ext uri="{FF2B5EF4-FFF2-40B4-BE49-F238E27FC236}">
                <a16:creationId xmlns:a16="http://schemas.microsoft.com/office/drawing/2014/main" id="{F8705862-C594-49BE-8F41-0045D313EF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57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6">
            <a:extLst>
              <a:ext uri="{FF2B5EF4-FFF2-40B4-BE49-F238E27FC236}">
                <a16:creationId xmlns:a16="http://schemas.microsoft.com/office/drawing/2014/main" id="{82219868-D2B6-49BA-A560-04B6FB1666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82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7">
            <a:extLst>
              <a:ext uri="{FF2B5EF4-FFF2-40B4-BE49-F238E27FC236}">
                <a16:creationId xmlns:a16="http://schemas.microsoft.com/office/drawing/2014/main" id="{1FD63C85-39F6-49EA-9902-9306645DA3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97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8">
            <a:extLst>
              <a:ext uri="{FF2B5EF4-FFF2-40B4-BE49-F238E27FC236}">
                <a16:creationId xmlns:a16="http://schemas.microsoft.com/office/drawing/2014/main" id="{085B5A07-DDC3-465D-AD15-42573A5951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15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29">
            <a:extLst>
              <a:ext uri="{FF2B5EF4-FFF2-40B4-BE49-F238E27FC236}">
                <a16:creationId xmlns:a16="http://schemas.microsoft.com/office/drawing/2014/main" id="{D1284EA3-FBD9-4026-BCDC-88ACC5FB5B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81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TS_24_1_2">
            <a:hlinkClick r:id="" action="ppaction://media"/>
            <a:extLst>
              <a:ext uri="{FF2B5EF4-FFF2-40B4-BE49-F238E27FC236}">
                <a16:creationId xmlns:a16="http://schemas.microsoft.com/office/drawing/2014/main" id="{BE67172B-3CB4-984B-AFE6-D3D12092D7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63" y="4762"/>
            <a:ext cx="9144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1">
            <a:extLst>
              <a:ext uri="{FF2B5EF4-FFF2-40B4-BE49-F238E27FC236}">
                <a16:creationId xmlns:a16="http://schemas.microsoft.com/office/drawing/2014/main" id="{8BB9ACB8-3DE1-49D4-B166-D9903C84D9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904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2">
            <a:extLst>
              <a:ext uri="{FF2B5EF4-FFF2-40B4-BE49-F238E27FC236}">
                <a16:creationId xmlns:a16="http://schemas.microsoft.com/office/drawing/2014/main" id="{16F1795E-F357-4825-8E05-45E9D7122E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7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">
            <a:extLst>
              <a:ext uri="{FF2B5EF4-FFF2-40B4-BE49-F238E27FC236}">
                <a16:creationId xmlns:a16="http://schemas.microsoft.com/office/drawing/2014/main" id="{70037D41-7A5E-41A8-B65A-57F9534DCF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08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3">
            <a:extLst>
              <a:ext uri="{FF2B5EF4-FFF2-40B4-BE49-F238E27FC236}">
                <a16:creationId xmlns:a16="http://schemas.microsoft.com/office/drawing/2014/main" id="{42B11F52-875B-4A87-A730-93850C8E94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27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4">
            <a:extLst>
              <a:ext uri="{FF2B5EF4-FFF2-40B4-BE49-F238E27FC236}">
                <a16:creationId xmlns:a16="http://schemas.microsoft.com/office/drawing/2014/main" id="{8E8059B3-0962-4434-A400-EEFC75FB08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38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5">
            <a:extLst>
              <a:ext uri="{FF2B5EF4-FFF2-40B4-BE49-F238E27FC236}">
                <a16:creationId xmlns:a16="http://schemas.microsoft.com/office/drawing/2014/main" id="{5A5DEDE1-21D1-41FE-B6FB-E2F4586AF2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27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6">
            <a:extLst>
              <a:ext uri="{FF2B5EF4-FFF2-40B4-BE49-F238E27FC236}">
                <a16:creationId xmlns:a16="http://schemas.microsoft.com/office/drawing/2014/main" id="{F9798649-AED3-44E1-9903-E5EE911646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95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7">
            <a:extLst>
              <a:ext uri="{FF2B5EF4-FFF2-40B4-BE49-F238E27FC236}">
                <a16:creationId xmlns:a16="http://schemas.microsoft.com/office/drawing/2014/main" id="{14E4278D-52A1-4DBD-8EC0-ADF8F9832A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49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8">
            <a:extLst>
              <a:ext uri="{FF2B5EF4-FFF2-40B4-BE49-F238E27FC236}">
                <a16:creationId xmlns:a16="http://schemas.microsoft.com/office/drawing/2014/main" id="{3FBC816B-5F67-48E3-89ED-CE2DD7E7F7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7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39">
            <a:extLst>
              <a:ext uri="{FF2B5EF4-FFF2-40B4-BE49-F238E27FC236}">
                <a16:creationId xmlns:a16="http://schemas.microsoft.com/office/drawing/2014/main" id="{4BF29B9A-6F30-489A-ABFD-0B809C3409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13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0">
            <a:extLst>
              <a:ext uri="{FF2B5EF4-FFF2-40B4-BE49-F238E27FC236}">
                <a16:creationId xmlns:a16="http://schemas.microsoft.com/office/drawing/2014/main" id="{CE8BBD44-B5CF-4476-84BE-EDA697A775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2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1">
            <a:extLst>
              <a:ext uri="{FF2B5EF4-FFF2-40B4-BE49-F238E27FC236}">
                <a16:creationId xmlns:a16="http://schemas.microsoft.com/office/drawing/2014/main" id="{A48A51A4-4C52-4D2D-9EF2-6B51631710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96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2">
            <a:extLst>
              <a:ext uri="{FF2B5EF4-FFF2-40B4-BE49-F238E27FC236}">
                <a16:creationId xmlns:a16="http://schemas.microsoft.com/office/drawing/2014/main" id="{5EB263FD-867C-470E-B1B5-536E01173E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4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">
            <a:extLst>
              <a:ext uri="{FF2B5EF4-FFF2-40B4-BE49-F238E27FC236}">
                <a16:creationId xmlns:a16="http://schemas.microsoft.com/office/drawing/2014/main" id="{B6FA4090-7082-4293-8826-3F9F990265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106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3">
            <a:extLst>
              <a:ext uri="{FF2B5EF4-FFF2-40B4-BE49-F238E27FC236}">
                <a16:creationId xmlns:a16="http://schemas.microsoft.com/office/drawing/2014/main" id="{FB4C07D1-3ECA-487E-B099-E2BABEAB90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52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6CDDA-1ECD-4000-BFE6-2F3B33051E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217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5">
            <a:extLst>
              <a:ext uri="{FF2B5EF4-FFF2-40B4-BE49-F238E27FC236}">
                <a16:creationId xmlns:a16="http://schemas.microsoft.com/office/drawing/2014/main" id="{1362832A-FB7C-453D-BDCC-B813660625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547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6">
            <a:extLst>
              <a:ext uri="{FF2B5EF4-FFF2-40B4-BE49-F238E27FC236}">
                <a16:creationId xmlns:a16="http://schemas.microsoft.com/office/drawing/2014/main" id="{919AC76B-4D64-40C4-8FAB-3E2C1B16D4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676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7">
            <a:extLst>
              <a:ext uri="{FF2B5EF4-FFF2-40B4-BE49-F238E27FC236}">
                <a16:creationId xmlns:a16="http://schemas.microsoft.com/office/drawing/2014/main" id="{1EFED580-8202-4C8B-A954-09371F63F2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82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8">
            <a:extLst>
              <a:ext uri="{FF2B5EF4-FFF2-40B4-BE49-F238E27FC236}">
                <a16:creationId xmlns:a16="http://schemas.microsoft.com/office/drawing/2014/main" id="{45033AF0-FDBF-457B-9650-80009C08E1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26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49">
            <a:extLst>
              <a:ext uri="{FF2B5EF4-FFF2-40B4-BE49-F238E27FC236}">
                <a16:creationId xmlns:a16="http://schemas.microsoft.com/office/drawing/2014/main" id="{13E848B6-B3AA-42F6-985C-CD73E943A5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799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0">
            <a:extLst>
              <a:ext uri="{FF2B5EF4-FFF2-40B4-BE49-F238E27FC236}">
                <a16:creationId xmlns:a16="http://schemas.microsoft.com/office/drawing/2014/main" id="{C9DBF8B7-D148-4710-8C9C-B253D7077C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6178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1">
            <a:extLst>
              <a:ext uri="{FF2B5EF4-FFF2-40B4-BE49-F238E27FC236}">
                <a16:creationId xmlns:a16="http://schemas.microsoft.com/office/drawing/2014/main" id="{775C2C05-489A-4813-817F-C5C00A3DC07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79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2">
            <a:extLst>
              <a:ext uri="{FF2B5EF4-FFF2-40B4-BE49-F238E27FC236}">
                <a16:creationId xmlns:a16="http://schemas.microsoft.com/office/drawing/2014/main" id="{066C098F-892C-4EAA-9121-56842F31A4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8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">
            <a:extLst>
              <a:ext uri="{FF2B5EF4-FFF2-40B4-BE49-F238E27FC236}">
                <a16:creationId xmlns:a16="http://schemas.microsoft.com/office/drawing/2014/main" id="{443ABE3C-D5DB-46DA-A9A5-483020085C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183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3">
            <a:extLst>
              <a:ext uri="{FF2B5EF4-FFF2-40B4-BE49-F238E27FC236}">
                <a16:creationId xmlns:a16="http://schemas.microsoft.com/office/drawing/2014/main" id="{EF43D245-A1FF-429B-889B-900C354876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940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F3066-99D5-476D-8713-113D18DD74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300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5">
            <a:extLst>
              <a:ext uri="{FF2B5EF4-FFF2-40B4-BE49-F238E27FC236}">
                <a16:creationId xmlns:a16="http://schemas.microsoft.com/office/drawing/2014/main" id="{4091A646-088B-4290-BFF5-30BC9E9D66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824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6">
            <a:extLst>
              <a:ext uri="{FF2B5EF4-FFF2-40B4-BE49-F238E27FC236}">
                <a16:creationId xmlns:a16="http://schemas.microsoft.com/office/drawing/2014/main" id="{76E4AE0F-B103-413D-AA2B-FC64EF8148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932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7">
            <a:extLst>
              <a:ext uri="{FF2B5EF4-FFF2-40B4-BE49-F238E27FC236}">
                <a16:creationId xmlns:a16="http://schemas.microsoft.com/office/drawing/2014/main" id="{895B8CC9-1D1B-405C-9CFE-5D5F43E705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510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8">
            <a:extLst>
              <a:ext uri="{FF2B5EF4-FFF2-40B4-BE49-F238E27FC236}">
                <a16:creationId xmlns:a16="http://schemas.microsoft.com/office/drawing/2014/main" id="{297498E1-619A-449F-A013-03F708C673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262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59">
            <a:extLst>
              <a:ext uri="{FF2B5EF4-FFF2-40B4-BE49-F238E27FC236}">
                <a16:creationId xmlns:a16="http://schemas.microsoft.com/office/drawing/2014/main" id="{D5608AA2-7258-4786-B1C1-FB7B5A987F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399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0">
            <a:extLst>
              <a:ext uri="{FF2B5EF4-FFF2-40B4-BE49-F238E27FC236}">
                <a16:creationId xmlns:a16="http://schemas.microsoft.com/office/drawing/2014/main" id="{1E7DFA01-06AB-4E23-81CF-F3DF4AC60F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3721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1">
            <a:extLst>
              <a:ext uri="{FF2B5EF4-FFF2-40B4-BE49-F238E27FC236}">
                <a16:creationId xmlns:a16="http://schemas.microsoft.com/office/drawing/2014/main" id="{4A9641D0-9C12-44AC-B681-5F5B637281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955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2">
            <a:extLst>
              <a:ext uri="{FF2B5EF4-FFF2-40B4-BE49-F238E27FC236}">
                <a16:creationId xmlns:a16="http://schemas.microsoft.com/office/drawing/2014/main" id="{632F92AD-F704-4035-814C-BCFA2F225E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8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TS_24_1_1">
            <a:hlinkClick r:id="" action="ppaction://media"/>
            <a:extLst>
              <a:ext uri="{FF2B5EF4-FFF2-40B4-BE49-F238E27FC236}">
                <a16:creationId xmlns:a16="http://schemas.microsoft.com/office/drawing/2014/main" id="{B82AFAA2-49D5-6749-AF00-01CF4AACE2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" y="4762"/>
            <a:ext cx="9144000" cy="685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7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3">
            <a:extLst>
              <a:ext uri="{FF2B5EF4-FFF2-40B4-BE49-F238E27FC236}">
                <a16:creationId xmlns:a16="http://schemas.microsoft.com/office/drawing/2014/main" id="{B76B2F03-6287-4916-80C4-85AC630AD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270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536BC-7E54-4FDD-B3CC-E386ECFC97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1280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5">
            <a:extLst>
              <a:ext uri="{FF2B5EF4-FFF2-40B4-BE49-F238E27FC236}">
                <a16:creationId xmlns:a16="http://schemas.microsoft.com/office/drawing/2014/main" id="{B9541065-E0C2-40B0-A35A-38E64DE631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316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6">
            <a:extLst>
              <a:ext uri="{FF2B5EF4-FFF2-40B4-BE49-F238E27FC236}">
                <a16:creationId xmlns:a16="http://schemas.microsoft.com/office/drawing/2014/main" id="{D35BA1AB-14ED-4559-9A15-5100525707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001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7">
            <a:extLst>
              <a:ext uri="{FF2B5EF4-FFF2-40B4-BE49-F238E27FC236}">
                <a16:creationId xmlns:a16="http://schemas.microsoft.com/office/drawing/2014/main" id="{F24C8D9A-763B-41B2-8161-3C42A1BED0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321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8">
            <a:extLst>
              <a:ext uri="{FF2B5EF4-FFF2-40B4-BE49-F238E27FC236}">
                <a16:creationId xmlns:a16="http://schemas.microsoft.com/office/drawing/2014/main" id="{DF60C3C3-43DA-4E26-ACAB-85F68D849E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83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69">
            <a:extLst>
              <a:ext uri="{FF2B5EF4-FFF2-40B4-BE49-F238E27FC236}">
                <a16:creationId xmlns:a16="http://schemas.microsoft.com/office/drawing/2014/main" id="{E1DFD9B0-E148-4802-B989-A4D9D3792E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458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0">
            <a:extLst>
              <a:ext uri="{FF2B5EF4-FFF2-40B4-BE49-F238E27FC236}">
                <a16:creationId xmlns:a16="http://schemas.microsoft.com/office/drawing/2014/main" id="{5BE6BA3B-5A8A-48B8-95E7-352288F525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628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1">
            <a:extLst>
              <a:ext uri="{FF2B5EF4-FFF2-40B4-BE49-F238E27FC236}">
                <a16:creationId xmlns:a16="http://schemas.microsoft.com/office/drawing/2014/main" id="{97E1BDC1-E93E-4B77-8217-02C0C04B5A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446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2">
            <a:extLst>
              <a:ext uri="{FF2B5EF4-FFF2-40B4-BE49-F238E27FC236}">
                <a16:creationId xmlns:a16="http://schemas.microsoft.com/office/drawing/2014/main" id="{C0839EA6-1374-48E6-BA38-C9ADE30267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8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">
            <a:extLst>
              <a:ext uri="{FF2B5EF4-FFF2-40B4-BE49-F238E27FC236}">
                <a16:creationId xmlns:a16="http://schemas.microsoft.com/office/drawing/2014/main" id="{FC7326BA-6A6F-445A-A53C-A5E7305458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904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3">
            <a:extLst>
              <a:ext uri="{FF2B5EF4-FFF2-40B4-BE49-F238E27FC236}">
                <a16:creationId xmlns:a16="http://schemas.microsoft.com/office/drawing/2014/main" id="{2BF8A7AD-D03A-49AF-AFB4-95ED1B39C4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476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4">
            <a:extLst>
              <a:ext uri="{FF2B5EF4-FFF2-40B4-BE49-F238E27FC236}">
                <a16:creationId xmlns:a16="http://schemas.microsoft.com/office/drawing/2014/main" id="{1E6EA1B1-6E55-44EA-8510-CD5779A775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280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5">
            <a:extLst>
              <a:ext uri="{FF2B5EF4-FFF2-40B4-BE49-F238E27FC236}">
                <a16:creationId xmlns:a16="http://schemas.microsoft.com/office/drawing/2014/main" id="{5F453A91-9DCF-4E17-A77E-A10BBC4308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825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6">
            <a:extLst>
              <a:ext uri="{FF2B5EF4-FFF2-40B4-BE49-F238E27FC236}">
                <a16:creationId xmlns:a16="http://schemas.microsoft.com/office/drawing/2014/main" id="{E8D5BAFB-3B5C-49EB-B9DA-EFD04302AF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2424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7">
            <a:extLst>
              <a:ext uri="{FF2B5EF4-FFF2-40B4-BE49-F238E27FC236}">
                <a16:creationId xmlns:a16="http://schemas.microsoft.com/office/drawing/2014/main" id="{D3032355-622E-4705-8D19-BDB19D6414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635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8">
            <a:extLst>
              <a:ext uri="{FF2B5EF4-FFF2-40B4-BE49-F238E27FC236}">
                <a16:creationId xmlns:a16="http://schemas.microsoft.com/office/drawing/2014/main" id="{C2402E93-6064-4BF2-AFE8-B65353E0DF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225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79">
            <a:extLst>
              <a:ext uri="{FF2B5EF4-FFF2-40B4-BE49-F238E27FC236}">
                <a16:creationId xmlns:a16="http://schemas.microsoft.com/office/drawing/2014/main" id="{A84473A9-C903-4853-AB70-02392C4B55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2336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0">
            <a:extLst>
              <a:ext uri="{FF2B5EF4-FFF2-40B4-BE49-F238E27FC236}">
                <a16:creationId xmlns:a16="http://schemas.microsoft.com/office/drawing/2014/main" id="{A6A47C67-C59D-471F-9AB6-81D11261AA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324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1">
            <a:extLst>
              <a:ext uri="{FF2B5EF4-FFF2-40B4-BE49-F238E27FC236}">
                <a16:creationId xmlns:a16="http://schemas.microsoft.com/office/drawing/2014/main" id="{41FE1563-FAB7-46DF-8D37-146024CD4C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242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2">
            <a:extLst>
              <a:ext uri="{FF2B5EF4-FFF2-40B4-BE49-F238E27FC236}">
                <a16:creationId xmlns:a16="http://schemas.microsoft.com/office/drawing/2014/main" id="{243EAA26-7F6C-4DB3-B707-C37477108F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93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1">
            <a:extLst>
              <a:ext uri="{FF2B5EF4-FFF2-40B4-BE49-F238E27FC236}">
                <a16:creationId xmlns:a16="http://schemas.microsoft.com/office/drawing/2014/main" id="{61C58FC1-4221-4380-B139-E133B01BEB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622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3">
            <a:extLst>
              <a:ext uri="{FF2B5EF4-FFF2-40B4-BE49-F238E27FC236}">
                <a16:creationId xmlns:a16="http://schemas.microsoft.com/office/drawing/2014/main" id="{82F07411-3C8C-489E-8960-92930406AC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61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4">
            <a:extLst>
              <a:ext uri="{FF2B5EF4-FFF2-40B4-BE49-F238E27FC236}">
                <a16:creationId xmlns:a16="http://schemas.microsoft.com/office/drawing/2014/main" id="{3096D70C-F198-4206-AB2A-2CB7160387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6667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5">
            <a:extLst>
              <a:ext uri="{FF2B5EF4-FFF2-40B4-BE49-F238E27FC236}">
                <a16:creationId xmlns:a16="http://schemas.microsoft.com/office/drawing/2014/main" id="{48D55150-FC71-4FA6-BE93-A3A098ECBA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659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6">
            <a:extLst>
              <a:ext uri="{FF2B5EF4-FFF2-40B4-BE49-F238E27FC236}">
                <a16:creationId xmlns:a16="http://schemas.microsoft.com/office/drawing/2014/main" id="{98351E1F-4454-4F28-9B52-8456F9E3DE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257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7">
            <a:extLst>
              <a:ext uri="{FF2B5EF4-FFF2-40B4-BE49-F238E27FC236}">
                <a16:creationId xmlns:a16="http://schemas.microsoft.com/office/drawing/2014/main" id="{95A392AC-9454-48A1-87F1-F9C0BD34FA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918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8">
            <a:extLst>
              <a:ext uri="{FF2B5EF4-FFF2-40B4-BE49-F238E27FC236}">
                <a16:creationId xmlns:a16="http://schemas.microsoft.com/office/drawing/2014/main" id="{4A36698D-273D-4B37-82AB-8ED482C2B6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5726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89">
            <a:extLst>
              <a:ext uri="{FF2B5EF4-FFF2-40B4-BE49-F238E27FC236}">
                <a16:creationId xmlns:a16="http://schemas.microsoft.com/office/drawing/2014/main" id="{9D67CD0B-F967-4CD0-BBE0-2784256A0D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7935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0">
            <a:extLst>
              <a:ext uri="{FF2B5EF4-FFF2-40B4-BE49-F238E27FC236}">
                <a16:creationId xmlns:a16="http://schemas.microsoft.com/office/drawing/2014/main" id="{D2034C12-2032-47B1-9871-C653160130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181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1">
            <a:extLst>
              <a:ext uri="{FF2B5EF4-FFF2-40B4-BE49-F238E27FC236}">
                <a16:creationId xmlns:a16="http://schemas.microsoft.com/office/drawing/2014/main" id="{36635521-85BE-414F-B274-D865F42A28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6386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2">
            <a:extLst>
              <a:ext uri="{FF2B5EF4-FFF2-40B4-BE49-F238E27FC236}">
                <a16:creationId xmlns:a16="http://schemas.microsoft.com/office/drawing/2014/main" id="{835311FF-7114-4B6E-BB73-D1D15BF48A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6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2">
            <a:extLst>
              <a:ext uri="{FF2B5EF4-FFF2-40B4-BE49-F238E27FC236}">
                <a16:creationId xmlns:a16="http://schemas.microsoft.com/office/drawing/2014/main" id="{526DF752-3EA8-4A7C-A55B-58B147345B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482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3">
            <a:extLst>
              <a:ext uri="{FF2B5EF4-FFF2-40B4-BE49-F238E27FC236}">
                <a16:creationId xmlns:a16="http://schemas.microsoft.com/office/drawing/2014/main" id="{3D868A79-8753-47D1-92DE-EECFCA41E5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581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4">
            <a:extLst>
              <a:ext uri="{FF2B5EF4-FFF2-40B4-BE49-F238E27FC236}">
                <a16:creationId xmlns:a16="http://schemas.microsoft.com/office/drawing/2014/main" id="{17CA2B1C-0E95-4456-86BB-E974B584DC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690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5">
            <a:extLst>
              <a:ext uri="{FF2B5EF4-FFF2-40B4-BE49-F238E27FC236}">
                <a16:creationId xmlns:a16="http://schemas.microsoft.com/office/drawing/2014/main" id="{9A527104-E8E1-4DAC-A975-DC15D6C31D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702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6">
            <a:extLst>
              <a:ext uri="{FF2B5EF4-FFF2-40B4-BE49-F238E27FC236}">
                <a16:creationId xmlns:a16="http://schemas.microsoft.com/office/drawing/2014/main" id="{4B8695ED-BE64-4E66-9848-2C3D240735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7392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7">
            <a:extLst>
              <a:ext uri="{FF2B5EF4-FFF2-40B4-BE49-F238E27FC236}">
                <a16:creationId xmlns:a16="http://schemas.microsoft.com/office/drawing/2014/main" id="{C2657E86-093D-40A3-B31A-23478235C2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045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8">
            <a:extLst>
              <a:ext uri="{FF2B5EF4-FFF2-40B4-BE49-F238E27FC236}">
                <a16:creationId xmlns:a16="http://schemas.microsoft.com/office/drawing/2014/main" id="{AE95C8D9-4B20-4EF8-AA83-28796B8CF5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6667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99">
            <a:extLst>
              <a:ext uri="{FF2B5EF4-FFF2-40B4-BE49-F238E27FC236}">
                <a16:creationId xmlns:a16="http://schemas.microsoft.com/office/drawing/2014/main" id="{0BDD4F05-7F7F-4CCC-BEE7-CD34DB0F6C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2659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0">
            <a:extLst>
              <a:ext uri="{FF2B5EF4-FFF2-40B4-BE49-F238E27FC236}">
                <a16:creationId xmlns:a16="http://schemas.microsoft.com/office/drawing/2014/main" id="{3C0353EA-0998-4445-91E1-12B7C74882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9938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1">
            <a:extLst>
              <a:ext uri="{FF2B5EF4-FFF2-40B4-BE49-F238E27FC236}">
                <a16:creationId xmlns:a16="http://schemas.microsoft.com/office/drawing/2014/main" id="{B093B2F7-7162-447F-8023-255711F944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36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-102">
            <a:extLst>
              <a:ext uri="{FF2B5EF4-FFF2-40B4-BE49-F238E27FC236}">
                <a16:creationId xmlns:a16="http://schemas.microsoft.com/office/drawing/2014/main" id="{8CADFFAE-5BFD-44D5-AC33-480B411347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66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0</Words>
  <Application>Microsoft Macintosh PowerPoint</Application>
  <PresentationFormat>On-screen Show (4:3)</PresentationFormat>
  <Paragraphs>0</Paragraphs>
  <Slides>122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Atwood</dc:creator>
  <cp:lastModifiedBy>Wayne Atwood</cp:lastModifiedBy>
  <cp:revision>4</cp:revision>
  <dcterms:created xsi:type="dcterms:W3CDTF">2017-11-07T00:01:27Z</dcterms:created>
  <dcterms:modified xsi:type="dcterms:W3CDTF">2018-10-02T18:55:49Z</dcterms:modified>
</cp:coreProperties>
</file>