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4" r:id="rId56"/>
    <p:sldId id="315" r:id="rId57"/>
    <p:sldId id="316" r:id="rId58"/>
    <p:sldId id="317" r:id="rId59"/>
    <p:sldId id="318" r:id="rId60"/>
    <p:sldId id="319" r:id="rId61"/>
    <p:sldId id="320" r:id="rId62"/>
    <p:sldId id="321" r:id="rId63"/>
    <p:sldId id="322" r:id="rId64"/>
    <p:sldId id="323" r:id="rId65"/>
    <p:sldId id="324" r:id="rId66"/>
    <p:sldId id="325" r:id="rId67"/>
    <p:sldId id="326" r:id="rId68"/>
    <p:sldId id="327" r:id="rId69"/>
    <p:sldId id="328" r:id="rId70"/>
    <p:sldId id="329" r:id="rId71"/>
    <p:sldId id="330" r:id="rId72"/>
    <p:sldId id="331" r:id="rId73"/>
    <p:sldId id="332" r:id="rId74"/>
    <p:sldId id="333" r:id="rId75"/>
    <p:sldId id="334" r:id="rId76"/>
    <p:sldId id="335" r:id="rId77"/>
    <p:sldId id="336" r:id="rId78"/>
    <p:sldId id="337" r:id="rId79"/>
    <p:sldId id="338" r:id="rId80"/>
    <p:sldId id="339" r:id="rId81"/>
    <p:sldId id="340" r:id="rId82"/>
    <p:sldId id="341" r:id="rId83"/>
    <p:sldId id="342" r:id="rId84"/>
    <p:sldId id="343" r:id="rId85"/>
    <p:sldId id="344" r:id="rId86"/>
    <p:sldId id="345" r:id="rId87"/>
    <p:sldId id="346" r:id="rId88"/>
    <p:sldId id="347" r:id="rId89"/>
    <p:sldId id="348" r:id="rId90"/>
    <p:sldId id="349" r:id="rId91"/>
    <p:sldId id="350" r:id="rId92"/>
    <p:sldId id="351" r:id="rId93"/>
    <p:sldId id="352" r:id="rId94"/>
    <p:sldId id="353" r:id="rId95"/>
    <p:sldId id="354" r:id="rId96"/>
    <p:sldId id="355" r:id="rId97"/>
    <p:sldId id="356" r:id="rId98"/>
    <p:sldId id="357" r:id="rId99"/>
    <p:sldId id="358" r:id="rId100"/>
    <p:sldId id="359" r:id="rId101"/>
    <p:sldId id="360" r:id="rId102"/>
    <p:sldId id="361" r:id="rId103"/>
    <p:sldId id="362" r:id="rId104"/>
    <p:sldId id="363" r:id="rId105"/>
    <p:sldId id="364" r:id="rId106"/>
    <p:sldId id="365" r:id="rId107"/>
    <p:sldId id="366" r:id="rId108"/>
    <p:sldId id="367" r:id="rId109"/>
    <p:sldId id="368" r:id="rId110"/>
    <p:sldId id="369" r:id="rId111"/>
    <p:sldId id="370" r:id="rId112"/>
    <p:sldId id="371" r:id="rId113"/>
    <p:sldId id="372" r:id="rId114"/>
    <p:sldId id="373" r:id="rId115"/>
    <p:sldId id="374" r:id="rId116"/>
    <p:sldId id="375" r:id="rId117"/>
    <p:sldId id="376" r:id="rId118"/>
    <p:sldId id="377" r:id="rId119"/>
    <p:sldId id="378" r:id="rId120"/>
    <p:sldId id="379" r:id="rId121"/>
    <p:sldId id="380" r:id="rId122"/>
    <p:sldId id="381" r:id="rId123"/>
    <p:sldId id="382" r:id="rId124"/>
    <p:sldId id="383" r:id="rId125"/>
    <p:sldId id="384" r:id="rId126"/>
    <p:sldId id="385" r:id="rId127"/>
    <p:sldId id="386" r:id="rId128"/>
    <p:sldId id="387" r:id="rId129"/>
    <p:sldId id="388" r:id="rId130"/>
    <p:sldId id="389" r:id="rId131"/>
    <p:sldId id="390" r:id="rId132"/>
    <p:sldId id="391" r:id="rId133"/>
    <p:sldId id="392" r:id="rId134"/>
    <p:sldId id="393" r:id="rId135"/>
    <p:sldId id="394" r:id="rId136"/>
    <p:sldId id="395" r:id="rId137"/>
    <p:sldId id="396" r:id="rId138"/>
    <p:sldId id="397" r:id="rId139"/>
    <p:sldId id="398" r:id="rId140"/>
    <p:sldId id="399" r:id="rId141"/>
    <p:sldId id="400" r:id="rId142"/>
    <p:sldId id="401" r:id="rId143"/>
    <p:sldId id="402" r:id="rId144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45"/>
    <p:restoredTop sz="94721"/>
  </p:normalViewPr>
  <p:slideViewPr>
    <p:cSldViewPr snapToGrid="0">
      <p:cViewPr varScale="1">
        <p:scale>
          <a:sx n="108" d="100"/>
          <a:sy n="108" d="100"/>
        </p:scale>
        <p:origin x="1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885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060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87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80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775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6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09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942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10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24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923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E10B8-1D69-439E-9BF5-51B735AB4A35}" type="datetimeFigureOut">
              <a:rPr lang="en-US" smtClean="0"/>
              <a:t>10/2/18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F7BA2-2CF3-4CE8-B899-8272D6B0C3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2742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5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5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">
            <a:extLst>
              <a:ext uri="{FF2B5EF4-FFF2-40B4-BE49-F238E27FC236}">
                <a16:creationId xmlns:a16="http://schemas.microsoft.com/office/drawing/2014/main" id="{AF8352C7-09BB-4745-A76B-425A4B5A5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85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">
            <a:extLst>
              <a:ext uri="{FF2B5EF4-FFF2-40B4-BE49-F238E27FC236}">
                <a16:creationId xmlns:a16="http://schemas.microsoft.com/office/drawing/2014/main" id="{58FA9915-2CF0-4361-890A-424AC4C2DE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418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3">
            <a:extLst>
              <a:ext uri="{FF2B5EF4-FFF2-40B4-BE49-F238E27FC236}">
                <a16:creationId xmlns:a16="http://schemas.microsoft.com/office/drawing/2014/main" id="{1520B66D-E6BA-405D-B217-DE33747B081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741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4">
            <a:extLst>
              <a:ext uri="{FF2B5EF4-FFF2-40B4-BE49-F238E27FC236}">
                <a16:creationId xmlns:a16="http://schemas.microsoft.com/office/drawing/2014/main" id="{91E16448-210F-4274-938E-3EF80B28459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5657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5">
            <a:extLst>
              <a:ext uri="{FF2B5EF4-FFF2-40B4-BE49-F238E27FC236}">
                <a16:creationId xmlns:a16="http://schemas.microsoft.com/office/drawing/2014/main" id="{A5B8560F-AC15-48CC-92B4-A4B3D8C036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9950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6">
            <a:extLst>
              <a:ext uri="{FF2B5EF4-FFF2-40B4-BE49-F238E27FC236}">
                <a16:creationId xmlns:a16="http://schemas.microsoft.com/office/drawing/2014/main" id="{A01F55E0-BE97-4DAE-9E80-0F696AA028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966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7">
            <a:extLst>
              <a:ext uri="{FF2B5EF4-FFF2-40B4-BE49-F238E27FC236}">
                <a16:creationId xmlns:a16="http://schemas.microsoft.com/office/drawing/2014/main" id="{13E6D023-2ECD-4BCA-99C8-1C75261F16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427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8">
            <a:extLst>
              <a:ext uri="{FF2B5EF4-FFF2-40B4-BE49-F238E27FC236}">
                <a16:creationId xmlns:a16="http://schemas.microsoft.com/office/drawing/2014/main" id="{40B9215B-BA2B-4400-BE3C-B07885B0BD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2356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9">
            <a:extLst>
              <a:ext uri="{FF2B5EF4-FFF2-40B4-BE49-F238E27FC236}">
                <a16:creationId xmlns:a16="http://schemas.microsoft.com/office/drawing/2014/main" id="{37D834A0-58C8-43CD-B11E-C99F8EDAE3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92728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5B74A2-985F-463C-A23B-7AE1EA14A6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537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1">
            <a:extLst>
              <a:ext uri="{FF2B5EF4-FFF2-40B4-BE49-F238E27FC236}">
                <a16:creationId xmlns:a16="http://schemas.microsoft.com/office/drawing/2014/main" id="{A72F00CB-9CFF-4759-A708-E12E3806BC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9171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2">
            <a:extLst>
              <a:ext uri="{FF2B5EF4-FFF2-40B4-BE49-F238E27FC236}">
                <a16:creationId xmlns:a16="http://schemas.microsoft.com/office/drawing/2014/main" id="{9EDAE3C4-411A-4DA2-837B-3EFB3F7807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559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">
            <a:extLst>
              <a:ext uri="{FF2B5EF4-FFF2-40B4-BE49-F238E27FC236}">
                <a16:creationId xmlns:a16="http://schemas.microsoft.com/office/drawing/2014/main" id="{EB0C94C8-613B-4938-99A2-8AC33A5348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6638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3">
            <a:extLst>
              <a:ext uri="{FF2B5EF4-FFF2-40B4-BE49-F238E27FC236}">
                <a16:creationId xmlns:a16="http://schemas.microsoft.com/office/drawing/2014/main" id="{86419285-569B-4202-AD5C-676174DB2B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1738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4">
            <a:extLst>
              <a:ext uri="{FF2B5EF4-FFF2-40B4-BE49-F238E27FC236}">
                <a16:creationId xmlns:a16="http://schemas.microsoft.com/office/drawing/2014/main" id="{936350D1-C20B-4AFF-ACEE-518B34EDF7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5025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5">
            <a:extLst>
              <a:ext uri="{FF2B5EF4-FFF2-40B4-BE49-F238E27FC236}">
                <a16:creationId xmlns:a16="http://schemas.microsoft.com/office/drawing/2014/main" id="{FB9511FB-7B83-4E18-861B-4B08FA6A78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3567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6">
            <a:extLst>
              <a:ext uri="{FF2B5EF4-FFF2-40B4-BE49-F238E27FC236}">
                <a16:creationId xmlns:a16="http://schemas.microsoft.com/office/drawing/2014/main" id="{2001FF88-D0C0-4DE6-A414-9B232E4978F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3300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7">
            <a:extLst>
              <a:ext uri="{FF2B5EF4-FFF2-40B4-BE49-F238E27FC236}">
                <a16:creationId xmlns:a16="http://schemas.microsoft.com/office/drawing/2014/main" id="{5F53326E-11C4-4C1D-A583-50A9BFE4A0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159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8391E7-CE4C-4B46-BFEF-2A3D56C516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5461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9">
            <a:extLst>
              <a:ext uri="{FF2B5EF4-FFF2-40B4-BE49-F238E27FC236}">
                <a16:creationId xmlns:a16="http://schemas.microsoft.com/office/drawing/2014/main" id="{0B0DEA04-B934-4237-8F76-75F8039DA1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037848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711FC6-263A-4945-882B-16CA6ED85D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33966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1">
            <a:extLst>
              <a:ext uri="{FF2B5EF4-FFF2-40B4-BE49-F238E27FC236}">
                <a16:creationId xmlns:a16="http://schemas.microsoft.com/office/drawing/2014/main" id="{85DA071A-F518-4B01-B517-D2E5F68F18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8104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2">
            <a:extLst>
              <a:ext uri="{FF2B5EF4-FFF2-40B4-BE49-F238E27FC236}">
                <a16:creationId xmlns:a16="http://schemas.microsoft.com/office/drawing/2014/main" id="{81E2512D-36D0-46D4-B819-2BD273565D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710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5">
            <a:extLst>
              <a:ext uri="{FF2B5EF4-FFF2-40B4-BE49-F238E27FC236}">
                <a16:creationId xmlns:a16="http://schemas.microsoft.com/office/drawing/2014/main" id="{5E45E2D7-99E9-4E92-B554-FB90132CD9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85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3">
            <a:extLst>
              <a:ext uri="{FF2B5EF4-FFF2-40B4-BE49-F238E27FC236}">
                <a16:creationId xmlns:a16="http://schemas.microsoft.com/office/drawing/2014/main" id="{5118DCA2-4317-453A-8E6E-0698ABD193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99461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4">
            <a:extLst>
              <a:ext uri="{FF2B5EF4-FFF2-40B4-BE49-F238E27FC236}">
                <a16:creationId xmlns:a16="http://schemas.microsoft.com/office/drawing/2014/main" id="{D0853A35-43E3-4C08-ADE5-8975C7A8F0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8139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5">
            <a:extLst>
              <a:ext uri="{FF2B5EF4-FFF2-40B4-BE49-F238E27FC236}">
                <a16:creationId xmlns:a16="http://schemas.microsoft.com/office/drawing/2014/main" id="{304A9850-140B-49DB-B26D-F671F190BA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0487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6">
            <a:extLst>
              <a:ext uri="{FF2B5EF4-FFF2-40B4-BE49-F238E27FC236}">
                <a16:creationId xmlns:a16="http://schemas.microsoft.com/office/drawing/2014/main" id="{43125018-431B-424A-8B53-8D17952994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4738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7">
            <a:extLst>
              <a:ext uri="{FF2B5EF4-FFF2-40B4-BE49-F238E27FC236}">
                <a16:creationId xmlns:a16="http://schemas.microsoft.com/office/drawing/2014/main" id="{E0E56AD3-0A14-4E60-911F-A00D57B68F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5507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A7E80-6C51-4F81-B0DF-FDC14E987B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7716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9">
            <a:extLst>
              <a:ext uri="{FF2B5EF4-FFF2-40B4-BE49-F238E27FC236}">
                <a16:creationId xmlns:a16="http://schemas.microsoft.com/office/drawing/2014/main" id="{F17F9E5C-F09E-439A-B63E-D698C2BD62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363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0">
            <a:extLst>
              <a:ext uri="{FF2B5EF4-FFF2-40B4-BE49-F238E27FC236}">
                <a16:creationId xmlns:a16="http://schemas.microsoft.com/office/drawing/2014/main" id="{CDD3AC08-8DF6-486B-8166-944C7A1A76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8948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1">
            <a:extLst>
              <a:ext uri="{FF2B5EF4-FFF2-40B4-BE49-F238E27FC236}">
                <a16:creationId xmlns:a16="http://schemas.microsoft.com/office/drawing/2014/main" id="{20163013-19A1-44F7-AFB7-7714C7141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8154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2">
            <a:extLst>
              <a:ext uri="{FF2B5EF4-FFF2-40B4-BE49-F238E27FC236}">
                <a16:creationId xmlns:a16="http://schemas.microsoft.com/office/drawing/2014/main" id="{6DE3D662-08FF-40B0-82C6-A16659A00A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29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6">
            <a:extLst>
              <a:ext uri="{FF2B5EF4-FFF2-40B4-BE49-F238E27FC236}">
                <a16:creationId xmlns:a16="http://schemas.microsoft.com/office/drawing/2014/main" id="{12C0A92F-974C-45CA-9943-63EE92822F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7093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3">
            <a:extLst>
              <a:ext uri="{FF2B5EF4-FFF2-40B4-BE49-F238E27FC236}">
                <a16:creationId xmlns:a16="http://schemas.microsoft.com/office/drawing/2014/main" id="{3FB258FC-7841-425F-AF11-E64B058899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894595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4">
            <a:extLst>
              <a:ext uri="{FF2B5EF4-FFF2-40B4-BE49-F238E27FC236}">
                <a16:creationId xmlns:a16="http://schemas.microsoft.com/office/drawing/2014/main" id="{F1CEFD6F-A66D-4F76-AA44-44CE3903A0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0016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5">
            <a:extLst>
              <a:ext uri="{FF2B5EF4-FFF2-40B4-BE49-F238E27FC236}">
                <a16:creationId xmlns:a16="http://schemas.microsoft.com/office/drawing/2014/main" id="{27EEE537-8C94-4FE6-839E-A71F9C4079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0876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6">
            <a:extLst>
              <a:ext uri="{FF2B5EF4-FFF2-40B4-BE49-F238E27FC236}">
                <a16:creationId xmlns:a16="http://schemas.microsoft.com/office/drawing/2014/main" id="{FB10BDF3-32EB-4293-B743-169DC07675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5443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7">
            <a:extLst>
              <a:ext uri="{FF2B5EF4-FFF2-40B4-BE49-F238E27FC236}">
                <a16:creationId xmlns:a16="http://schemas.microsoft.com/office/drawing/2014/main" id="{DDF4AE13-38B7-4E55-B09A-11690B0099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73786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8">
            <a:extLst>
              <a:ext uri="{FF2B5EF4-FFF2-40B4-BE49-F238E27FC236}">
                <a16:creationId xmlns:a16="http://schemas.microsoft.com/office/drawing/2014/main" id="{DC617823-49F5-49B5-B8C0-828A5C1BFF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5611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39">
            <a:extLst>
              <a:ext uri="{FF2B5EF4-FFF2-40B4-BE49-F238E27FC236}">
                <a16:creationId xmlns:a16="http://schemas.microsoft.com/office/drawing/2014/main" id="{8564E11B-01C3-4F16-A92E-4721398AD3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15505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62F394-6B30-4E9E-A741-DEB0CFF534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59915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9_1_3">
            <a:hlinkClick r:id="" action="ppaction://media"/>
            <a:extLst>
              <a:ext uri="{FF2B5EF4-FFF2-40B4-BE49-F238E27FC236}">
                <a16:creationId xmlns:a16="http://schemas.microsoft.com/office/drawing/2014/main" id="{1563E02C-6C15-E24A-98CB-B6866FDAC8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7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2">
            <a:extLst>
              <a:ext uri="{FF2B5EF4-FFF2-40B4-BE49-F238E27FC236}">
                <a16:creationId xmlns:a16="http://schemas.microsoft.com/office/drawing/2014/main" id="{DE013F84-AAE2-4400-B8C8-50ADA12D6D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67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7">
            <a:extLst>
              <a:ext uri="{FF2B5EF4-FFF2-40B4-BE49-F238E27FC236}">
                <a16:creationId xmlns:a16="http://schemas.microsoft.com/office/drawing/2014/main" id="{65BC272F-3B52-4993-8591-AD12121BC6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56530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3">
            <a:extLst>
              <a:ext uri="{FF2B5EF4-FFF2-40B4-BE49-F238E27FC236}">
                <a16:creationId xmlns:a16="http://schemas.microsoft.com/office/drawing/2014/main" id="{ED242634-44C7-4D85-9FE6-012A849CA9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09114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4">
            <a:extLst>
              <a:ext uri="{FF2B5EF4-FFF2-40B4-BE49-F238E27FC236}">
                <a16:creationId xmlns:a16="http://schemas.microsoft.com/office/drawing/2014/main" id="{06344528-2864-4665-9D13-F8568A7B0A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879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45">
            <a:extLst>
              <a:ext uri="{FF2B5EF4-FFF2-40B4-BE49-F238E27FC236}">
                <a16:creationId xmlns:a16="http://schemas.microsoft.com/office/drawing/2014/main" id="{196B17C4-0888-4D4C-BAD8-B13C8CA621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5305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9A449D-CC29-4198-AB13-B1AEF0718A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032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8">
            <a:extLst>
              <a:ext uri="{FF2B5EF4-FFF2-40B4-BE49-F238E27FC236}">
                <a16:creationId xmlns:a16="http://schemas.microsoft.com/office/drawing/2014/main" id="{0273804F-A1DD-4058-9777-50A911A0D7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36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9">
            <a:extLst>
              <a:ext uri="{FF2B5EF4-FFF2-40B4-BE49-F238E27FC236}">
                <a16:creationId xmlns:a16="http://schemas.microsoft.com/office/drawing/2014/main" id="{F9B38E57-CF7F-4787-855A-22F77E1382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76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0">
            <a:extLst>
              <a:ext uri="{FF2B5EF4-FFF2-40B4-BE49-F238E27FC236}">
                <a16:creationId xmlns:a16="http://schemas.microsoft.com/office/drawing/2014/main" id="{9670BA4F-5F90-4D45-B49E-84BA7ABF38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54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1">
            <a:extLst>
              <a:ext uri="{FF2B5EF4-FFF2-40B4-BE49-F238E27FC236}">
                <a16:creationId xmlns:a16="http://schemas.microsoft.com/office/drawing/2014/main" id="{4DC356A3-35B1-4B08-8D48-4F79B63A6F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958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2">
            <a:extLst>
              <a:ext uri="{FF2B5EF4-FFF2-40B4-BE49-F238E27FC236}">
                <a16:creationId xmlns:a16="http://schemas.microsoft.com/office/drawing/2014/main" id="{52F7C1C8-4D05-47CD-82BA-DD7B1310BE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61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">
            <a:extLst>
              <a:ext uri="{FF2B5EF4-FFF2-40B4-BE49-F238E27FC236}">
                <a16:creationId xmlns:a16="http://schemas.microsoft.com/office/drawing/2014/main" id="{2D902E4D-B223-4926-B84A-EBBD3217E8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8970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3">
            <a:extLst>
              <a:ext uri="{FF2B5EF4-FFF2-40B4-BE49-F238E27FC236}">
                <a16:creationId xmlns:a16="http://schemas.microsoft.com/office/drawing/2014/main" id="{5A8F027C-3230-45CE-9DD1-06B497D8A3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5066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4">
            <a:extLst>
              <a:ext uri="{FF2B5EF4-FFF2-40B4-BE49-F238E27FC236}">
                <a16:creationId xmlns:a16="http://schemas.microsoft.com/office/drawing/2014/main" id="{402C9207-1975-4C6F-AED1-4C60324247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900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5">
            <a:extLst>
              <a:ext uri="{FF2B5EF4-FFF2-40B4-BE49-F238E27FC236}">
                <a16:creationId xmlns:a16="http://schemas.microsoft.com/office/drawing/2014/main" id="{71816A0C-E181-457E-81C5-7AFC97AC7E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925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6">
            <a:extLst>
              <a:ext uri="{FF2B5EF4-FFF2-40B4-BE49-F238E27FC236}">
                <a16:creationId xmlns:a16="http://schemas.microsoft.com/office/drawing/2014/main" id="{8EC27F42-CE77-4E8B-A25E-06063B1081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108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7">
            <a:extLst>
              <a:ext uri="{FF2B5EF4-FFF2-40B4-BE49-F238E27FC236}">
                <a16:creationId xmlns:a16="http://schemas.microsoft.com/office/drawing/2014/main" id="{5660F9FB-162C-4E3E-9CE8-A0F21E37CB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36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8">
            <a:extLst>
              <a:ext uri="{FF2B5EF4-FFF2-40B4-BE49-F238E27FC236}">
                <a16:creationId xmlns:a16="http://schemas.microsoft.com/office/drawing/2014/main" id="{DFC0557C-8786-4199-A607-F76EFCF946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971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29">
            <a:extLst>
              <a:ext uri="{FF2B5EF4-FFF2-40B4-BE49-F238E27FC236}">
                <a16:creationId xmlns:a16="http://schemas.microsoft.com/office/drawing/2014/main" id="{8105AB22-3C18-43FB-8A7B-5ABBA8E86F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10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0">
            <a:extLst>
              <a:ext uri="{FF2B5EF4-FFF2-40B4-BE49-F238E27FC236}">
                <a16:creationId xmlns:a16="http://schemas.microsoft.com/office/drawing/2014/main" id="{8269AF91-E236-4A2D-B11D-9101162CF9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3919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1">
            <a:extLst>
              <a:ext uri="{FF2B5EF4-FFF2-40B4-BE49-F238E27FC236}">
                <a16:creationId xmlns:a16="http://schemas.microsoft.com/office/drawing/2014/main" id="{4419CA58-18D8-4977-87E8-1B136A99CB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795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2">
            <a:extLst>
              <a:ext uri="{FF2B5EF4-FFF2-40B4-BE49-F238E27FC236}">
                <a16:creationId xmlns:a16="http://schemas.microsoft.com/office/drawing/2014/main" id="{765533B5-D7CD-4BF7-BA50-85C21238E1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353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">
            <a:extLst>
              <a:ext uri="{FF2B5EF4-FFF2-40B4-BE49-F238E27FC236}">
                <a16:creationId xmlns:a16="http://schemas.microsoft.com/office/drawing/2014/main" id="{730315CE-66D4-45D2-93CA-46529AAB49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80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3">
            <a:extLst>
              <a:ext uri="{FF2B5EF4-FFF2-40B4-BE49-F238E27FC236}">
                <a16:creationId xmlns:a16="http://schemas.microsoft.com/office/drawing/2014/main" id="{9C32A7DC-D3B4-48A8-9988-054CF48AB1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28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4">
            <a:extLst>
              <a:ext uri="{FF2B5EF4-FFF2-40B4-BE49-F238E27FC236}">
                <a16:creationId xmlns:a16="http://schemas.microsoft.com/office/drawing/2014/main" id="{2C140E46-496E-4B01-A8E6-D381D3BB39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0396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5">
            <a:extLst>
              <a:ext uri="{FF2B5EF4-FFF2-40B4-BE49-F238E27FC236}">
                <a16:creationId xmlns:a16="http://schemas.microsoft.com/office/drawing/2014/main" id="{221632FC-3122-4F02-8A05-199350199D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061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6">
            <a:extLst>
              <a:ext uri="{FF2B5EF4-FFF2-40B4-BE49-F238E27FC236}">
                <a16:creationId xmlns:a16="http://schemas.microsoft.com/office/drawing/2014/main" id="{9DDA956B-7832-49A4-8ADA-5453EB8A95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06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7">
            <a:extLst>
              <a:ext uri="{FF2B5EF4-FFF2-40B4-BE49-F238E27FC236}">
                <a16:creationId xmlns:a16="http://schemas.microsoft.com/office/drawing/2014/main" id="{EB408225-AA2D-4FC5-A0D9-8FE4DE21E1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90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8">
            <a:extLst>
              <a:ext uri="{FF2B5EF4-FFF2-40B4-BE49-F238E27FC236}">
                <a16:creationId xmlns:a16="http://schemas.microsoft.com/office/drawing/2014/main" id="{FBF25931-5704-45B6-B07C-15D4519D82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521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39">
            <a:extLst>
              <a:ext uri="{FF2B5EF4-FFF2-40B4-BE49-F238E27FC236}">
                <a16:creationId xmlns:a16="http://schemas.microsoft.com/office/drawing/2014/main" id="{0FD92894-6C66-4BA5-96C7-282F170893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183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0">
            <a:extLst>
              <a:ext uri="{FF2B5EF4-FFF2-40B4-BE49-F238E27FC236}">
                <a16:creationId xmlns:a16="http://schemas.microsoft.com/office/drawing/2014/main" id="{3081FD2D-3ABA-4DDA-AB84-B6A0BA4F65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432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1">
            <a:extLst>
              <a:ext uri="{FF2B5EF4-FFF2-40B4-BE49-F238E27FC236}">
                <a16:creationId xmlns:a16="http://schemas.microsoft.com/office/drawing/2014/main" id="{C575F9FE-072B-4468-8BBC-C8D29FB590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460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2">
            <a:extLst>
              <a:ext uri="{FF2B5EF4-FFF2-40B4-BE49-F238E27FC236}">
                <a16:creationId xmlns:a16="http://schemas.microsoft.com/office/drawing/2014/main" id="{80D8C5AA-9047-4DC4-BE89-8D87417E93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67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551012-1B1B-44E1-828D-16F2E1645CD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96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3">
            <a:extLst>
              <a:ext uri="{FF2B5EF4-FFF2-40B4-BE49-F238E27FC236}">
                <a16:creationId xmlns:a16="http://schemas.microsoft.com/office/drawing/2014/main" id="{5648C579-3C5D-47F0-8791-6070650F99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44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9_1_4">
            <a:hlinkClick r:id="" action="ppaction://media"/>
            <a:extLst>
              <a:ext uri="{FF2B5EF4-FFF2-40B4-BE49-F238E27FC236}">
                <a16:creationId xmlns:a16="http://schemas.microsoft.com/office/drawing/2014/main" id="{CA841B35-B2D1-5540-998B-6C8D80EB7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6350"/>
            <a:ext cx="9144000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0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5">
            <a:extLst>
              <a:ext uri="{FF2B5EF4-FFF2-40B4-BE49-F238E27FC236}">
                <a16:creationId xmlns:a16="http://schemas.microsoft.com/office/drawing/2014/main" id="{99612B16-682C-42EF-9DED-CEDDC6A4DA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5191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6">
            <a:extLst>
              <a:ext uri="{FF2B5EF4-FFF2-40B4-BE49-F238E27FC236}">
                <a16:creationId xmlns:a16="http://schemas.microsoft.com/office/drawing/2014/main" id="{D3EE8744-5907-45DE-9B3B-FC76B9A6392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718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7">
            <a:extLst>
              <a:ext uri="{FF2B5EF4-FFF2-40B4-BE49-F238E27FC236}">
                <a16:creationId xmlns:a16="http://schemas.microsoft.com/office/drawing/2014/main" id="{D53969A4-A32A-42E5-B248-979500ECBD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10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8">
            <a:extLst>
              <a:ext uri="{FF2B5EF4-FFF2-40B4-BE49-F238E27FC236}">
                <a16:creationId xmlns:a16="http://schemas.microsoft.com/office/drawing/2014/main" id="{DD6362A7-A7F8-4F8E-B29B-375EBEA6150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20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49">
            <a:extLst>
              <a:ext uri="{FF2B5EF4-FFF2-40B4-BE49-F238E27FC236}">
                <a16:creationId xmlns:a16="http://schemas.microsoft.com/office/drawing/2014/main" id="{BF1117F8-4B5C-468E-8F8C-594667F88D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7030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0">
            <a:extLst>
              <a:ext uri="{FF2B5EF4-FFF2-40B4-BE49-F238E27FC236}">
                <a16:creationId xmlns:a16="http://schemas.microsoft.com/office/drawing/2014/main" id="{0D213A37-3C8D-476E-A48C-EE3755E0635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1">
            <a:extLst>
              <a:ext uri="{FF2B5EF4-FFF2-40B4-BE49-F238E27FC236}">
                <a16:creationId xmlns:a16="http://schemas.microsoft.com/office/drawing/2014/main" id="{7898B500-B049-4830-BB0B-D9E9FF670A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973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2">
            <a:extLst>
              <a:ext uri="{FF2B5EF4-FFF2-40B4-BE49-F238E27FC236}">
                <a16:creationId xmlns:a16="http://schemas.microsoft.com/office/drawing/2014/main" id="{F4243355-EE16-44E7-A6EC-580F853E9F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567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B8EB1-E8A7-499E-B32E-CE1131BE26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8283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3">
            <a:extLst>
              <a:ext uri="{FF2B5EF4-FFF2-40B4-BE49-F238E27FC236}">
                <a16:creationId xmlns:a16="http://schemas.microsoft.com/office/drawing/2014/main" id="{68A22A64-C2F2-4412-966F-DBBE922F64E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3292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4">
            <a:extLst>
              <a:ext uri="{FF2B5EF4-FFF2-40B4-BE49-F238E27FC236}">
                <a16:creationId xmlns:a16="http://schemas.microsoft.com/office/drawing/2014/main" id="{1D1CC734-F578-4D4B-8840-05C4DD0EE0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587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5">
            <a:extLst>
              <a:ext uri="{FF2B5EF4-FFF2-40B4-BE49-F238E27FC236}">
                <a16:creationId xmlns:a16="http://schemas.microsoft.com/office/drawing/2014/main" id="{F6412DD6-BAE2-437E-8EA7-E71362B9A6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218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6">
            <a:extLst>
              <a:ext uri="{FF2B5EF4-FFF2-40B4-BE49-F238E27FC236}">
                <a16:creationId xmlns:a16="http://schemas.microsoft.com/office/drawing/2014/main" id="{6D96DCF2-C9D1-4E6E-86B8-1EBAC5B39F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004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7">
            <a:extLst>
              <a:ext uri="{FF2B5EF4-FFF2-40B4-BE49-F238E27FC236}">
                <a16:creationId xmlns:a16="http://schemas.microsoft.com/office/drawing/2014/main" id="{669F3F18-9504-44D2-B191-9114C91A6E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781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8">
            <a:extLst>
              <a:ext uri="{FF2B5EF4-FFF2-40B4-BE49-F238E27FC236}">
                <a16:creationId xmlns:a16="http://schemas.microsoft.com/office/drawing/2014/main" id="{89B3A294-A838-4126-94BA-DA4C819CBB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615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59">
            <a:extLst>
              <a:ext uri="{FF2B5EF4-FFF2-40B4-BE49-F238E27FC236}">
                <a16:creationId xmlns:a16="http://schemas.microsoft.com/office/drawing/2014/main" id="{93862464-B3A5-44A1-B30E-4E6BDA5D3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608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0">
            <a:extLst>
              <a:ext uri="{FF2B5EF4-FFF2-40B4-BE49-F238E27FC236}">
                <a16:creationId xmlns:a16="http://schemas.microsoft.com/office/drawing/2014/main" id="{223C0360-9EAF-4297-911E-D33DA1E069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1">
            <a:extLst>
              <a:ext uri="{FF2B5EF4-FFF2-40B4-BE49-F238E27FC236}">
                <a16:creationId xmlns:a16="http://schemas.microsoft.com/office/drawing/2014/main" id="{2F9FA775-5635-4060-90E7-0AD30E0912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69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4E2C4E-A03F-4356-85F4-C9D97A77CB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4876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A5FB9-A98E-4DEB-9FCD-EE202454A4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269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3">
            <a:extLst>
              <a:ext uri="{FF2B5EF4-FFF2-40B4-BE49-F238E27FC236}">
                <a16:creationId xmlns:a16="http://schemas.microsoft.com/office/drawing/2014/main" id="{2B89A17A-F778-4EB8-88DE-44292E02E8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589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4">
            <a:extLst>
              <a:ext uri="{FF2B5EF4-FFF2-40B4-BE49-F238E27FC236}">
                <a16:creationId xmlns:a16="http://schemas.microsoft.com/office/drawing/2014/main" id="{32239927-51A7-436C-8973-478982AB14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948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5">
            <a:extLst>
              <a:ext uri="{FF2B5EF4-FFF2-40B4-BE49-F238E27FC236}">
                <a16:creationId xmlns:a16="http://schemas.microsoft.com/office/drawing/2014/main" id="{837B554F-56A2-4DF6-AC2C-4CFAD577C1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8461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19_1_1">
            <a:hlinkClick r:id="" action="ppaction://media"/>
            <a:extLst>
              <a:ext uri="{FF2B5EF4-FFF2-40B4-BE49-F238E27FC236}">
                <a16:creationId xmlns:a16="http://schemas.microsoft.com/office/drawing/2014/main" id="{A4684FE4-D20D-F042-A080-7600D5BED7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3174"/>
            <a:ext cx="9144000" cy="685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4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7">
            <a:extLst>
              <a:ext uri="{FF2B5EF4-FFF2-40B4-BE49-F238E27FC236}">
                <a16:creationId xmlns:a16="http://schemas.microsoft.com/office/drawing/2014/main" id="{0B69925D-513C-4A37-9B76-6885614EF8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907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68">
            <a:extLst>
              <a:ext uri="{FF2B5EF4-FFF2-40B4-BE49-F238E27FC236}">
                <a16:creationId xmlns:a16="http://schemas.microsoft.com/office/drawing/2014/main" id="{9D2D121A-64AD-419D-BC4A-8776EB3ECF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8682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030385-DA68-4325-A68E-D397BFA3A8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412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0">
            <a:extLst>
              <a:ext uri="{FF2B5EF4-FFF2-40B4-BE49-F238E27FC236}">
                <a16:creationId xmlns:a16="http://schemas.microsoft.com/office/drawing/2014/main" id="{0B8288E6-B403-432A-B527-9C6CED5DDB8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439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D62B43-DC22-4FD3-AB30-D33A272CFA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0750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2">
            <a:extLst>
              <a:ext uri="{FF2B5EF4-FFF2-40B4-BE49-F238E27FC236}">
                <a16:creationId xmlns:a16="http://schemas.microsoft.com/office/drawing/2014/main" id="{936A5C35-B059-4089-BC5A-0437282889C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9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">
            <a:extLst>
              <a:ext uri="{FF2B5EF4-FFF2-40B4-BE49-F238E27FC236}">
                <a16:creationId xmlns:a16="http://schemas.microsoft.com/office/drawing/2014/main" id="{470B5CF0-B29B-488D-95C3-44FD545663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9392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3">
            <a:extLst>
              <a:ext uri="{FF2B5EF4-FFF2-40B4-BE49-F238E27FC236}">
                <a16:creationId xmlns:a16="http://schemas.microsoft.com/office/drawing/2014/main" id="{5BA887BF-A987-463F-B88F-A1DF6E98B1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09122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4">
            <a:extLst>
              <a:ext uri="{FF2B5EF4-FFF2-40B4-BE49-F238E27FC236}">
                <a16:creationId xmlns:a16="http://schemas.microsoft.com/office/drawing/2014/main" id="{AC04C999-B48A-4549-B2D9-FC02AC5834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483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5">
            <a:extLst>
              <a:ext uri="{FF2B5EF4-FFF2-40B4-BE49-F238E27FC236}">
                <a16:creationId xmlns:a16="http://schemas.microsoft.com/office/drawing/2014/main" id="{5F0D725B-750B-49C9-AED0-2ED8CAB5C7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64852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6">
            <a:extLst>
              <a:ext uri="{FF2B5EF4-FFF2-40B4-BE49-F238E27FC236}">
                <a16:creationId xmlns:a16="http://schemas.microsoft.com/office/drawing/2014/main" id="{6EACB47F-5F3A-4330-B0D2-1AF2B260502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22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7">
            <a:extLst>
              <a:ext uri="{FF2B5EF4-FFF2-40B4-BE49-F238E27FC236}">
                <a16:creationId xmlns:a16="http://schemas.microsoft.com/office/drawing/2014/main" id="{9B088D46-BC7D-4111-B0F5-9AB4AFD7A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889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TS_09_1_1">
            <a:hlinkClick r:id="" action="ppaction://media"/>
            <a:extLst>
              <a:ext uri="{FF2B5EF4-FFF2-40B4-BE49-F238E27FC236}">
                <a16:creationId xmlns:a16="http://schemas.microsoft.com/office/drawing/2014/main" id="{F9A2D2CC-2158-8646-9921-6DA844B78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4762"/>
            <a:ext cx="9144000" cy="68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0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79">
            <a:extLst>
              <a:ext uri="{FF2B5EF4-FFF2-40B4-BE49-F238E27FC236}">
                <a16:creationId xmlns:a16="http://schemas.microsoft.com/office/drawing/2014/main" id="{0025C1D7-BF19-4C2C-AB2F-527F9246C0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507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0">
            <a:extLst>
              <a:ext uri="{FF2B5EF4-FFF2-40B4-BE49-F238E27FC236}">
                <a16:creationId xmlns:a16="http://schemas.microsoft.com/office/drawing/2014/main" id="{15156135-0E0E-4100-93D9-70561FB6CE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6303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1">
            <a:extLst>
              <a:ext uri="{FF2B5EF4-FFF2-40B4-BE49-F238E27FC236}">
                <a16:creationId xmlns:a16="http://schemas.microsoft.com/office/drawing/2014/main" id="{83119BE5-4785-4DFD-A584-957888DC0C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67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2">
            <a:extLst>
              <a:ext uri="{FF2B5EF4-FFF2-40B4-BE49-F238E27FC236}">
                <a16:creationId xmlns:a16="http://schemas.microsoft.com/office/drawing/2014/main" id="{5A06E321-08D0-4ABF-A963-C994979A9D8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11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1">
            <a:extLst>
              <a:ext uri="{FF2B5EF4-FFF2-40B4-BE49-F238E27FC236}">
                <a16:creationId xmlns:a16="http://schemas.microsoft.com/office/drawing/2014/main" id="{31D86B40-BCA5-400A-8524-CDB33F176A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877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3">
            <a:extLst>
              <a:ext uri="{FF2B5EF4-FFF2-40B4-BE49-F238E27FC236}">
                <a16:creationId xmlns:a16="http://schemas.microsoft.com/office/drawing/2014/main" id="{B72A3740-2130-4BEB-B8AA-BC17301A64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3457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4">
            <a:extLst>
              <a:ext uri="{FF2B5EF4-FFF2-40B4-BE49-F238E27FC236}">
                <a16:creationId xmlns:a16="http://schemas.microsoft.com/office/drawing/2014/main" id="{99513A87-9DF5-4141-A5B0-8232CC496B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150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5">
            <a:extLst>
              <a:ext uri="{FF2B5EF4-FFF2-40B4-BE49-F238E27FC236}">
                <a16:creationId xmlns:a16="http://schemas.microsoft.com/office/drawing/2014/main" id="{C49FF57F-1BF5-4802-B508-92D5E8A470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2134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6">
            <a:extLst>
              <a:ext uri="{FF2B5EF4-FFF2-40B4-BE49-F238E27FC236}">
                <a16:creationId xmlns:a16="http://schemas.microsoft.com/office/drawing/2014/main" id="{805A0647-F035-419F-A2BE-A5D6885D64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483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7">
            <a:extLst>
              <a:ext uri="{FF2B5EF4-FFF2-40B4-BE49-F238E27FC236}">
                <a16:creationId xmlns:a16="http://schemas.microsoft.com/office/drawing/2014/main" id="{74AFBBF9-8AC1-4135-A83B-7949F62CD7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038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8">
            <a:extLst>
              <a:ext uri="{FF2B5EF4-FFF2-40B4-BE49-F238E27FC236}">
                <a16:creationId xmlns:a16="http://schemas.microsoft.com/office/drawing/2014/main" id="{FA98ACDA-1B64-43FD-BE4B-B7411F86A5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9167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89">
            <a:extLst>
              <a:ext uri="{FF2B5EF4-FFF2-40B4-BE49-F238E27FC236}">
                <a16:creationId xmlns:a16="http://schemas.microsoft.com/office/drawing/2014/main" id="{CD697A24-C27C-4FBE-91AF-0AFE252983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456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0">
            <a:extLst>
              <a:ext uri="{FF2B5EF4-FFF2-40B4-BE49-F238E27FC236}">
                <a16:creationId xmlns:a16="http://schemas.microsoft.com/office/drawing/2014/main" id="{DBDEFEF8-8BBA-4B49-BC20-644EF51D85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247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1">
            <a:extLst>
              <a:ext uri="{FF2B5EF4-FFF2-40B4-BE49-F238E27FC236}">
                <a16:creationId xmlns:a16="http://schemas.microsoft.com/office/drawing/2014/main" id="{E8B29886-ACA3-464D-A195-74DBF1856F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9108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2">
            <a:extLst>
              <a:ext uri="{FF2B5EF4-FFF2-40B4-BE49-F238E27FC236}">
                <a16:creationId xmlns:a16="http://schemas.microsoft.com/office/drawing/2014/main" id="{C742A130-64E3-4D44-B1B1-6A9E2D68EC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64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2">
            <a:extLst>
              <a:ext uri="{FF2B5EF4-FFF2-40B4-BE49-F238E27FC236}">
                <a16:creationId xmlns:a16="http://schemas.microsoft.com/office/drawing/2014/main" id="{DD805F3C-3445-437D-8B8C-0820D79E38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9716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3">
            <a:extLst>
              <a:ext uri="{FF2B5EF4-FFF2-40B4-BE49-F238E27FC236}">
                <a16:creationId xmlns:a16="http://schemas.microsoft.com/office/drawing/2014/main" id="{E5818BDB-46E0-4F52-A483-0DC793C7AF9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2406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56C2D-16B4-412A-B367-7AB68E86AC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10770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50CD-656F-4FE8-BE45-88A96AB3C7C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8968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6">
            <a:extLst>
              <a:ext uri="{FF2B5EF4-FFF2-40B4-BE49-F238E27FC236}">
                <a16:creationId xmlns:a16="http://schemas.microsoft.com/office/drawing/2014/main" id="{A3794377-BE31-4BF6-8050-54E24306A5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8450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7">
            <a:extLst>
              <a:ext uri="{FF2B5EF4-FFF2-40B4-BE49-F238E27FC236}">
                <a16:creationId xmlns:a16="http://schemas.microsoft.com/office/drawing/2014/main" id="{65EE7328-C12C-4412-868A-9E171B8AD9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9930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8">
            <a:extLst>
              <a:ext uri="{FF2B5EF4-FFF2-40B4-BE49-F238E27FC236}">
                <a16:creationId xmlns:a16="http://schemas.microsoft.com/office/drawing/2014/main" id="{4029EA50-0477-40E2-B1C2-B07DB9AAD1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26445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99">
            <a:extLst>
              <a:ext uri="{FF2B5EF4-FFF2-40B4-BE49-F238E27FC236}">
                <a16:creationId xmlns:a16="http://schemas.microsoft.com/office/drawing/2014/main" id="{6039318D-50CA-4101-94E5-1435644E98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8590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0">
            <a:extLst>
              <a:ext uri="{FF2B5EF4-FFF2-40B4-BE49-F238E27FC236}">
                <a16:creationId xmlns:a16="http://schemas.microsoft.com/office/drawing/2014/main" id="{D5FBFED7-99CC-4481-926B-178D1AEA34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3754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1">
            <a:extLst>
              <a:ext uri="{FF2B5EF4-FFF2-40B4-BE49-F238E27FC236}">
                <a16:creationId xmlns:a16="http://schemas.microsoft.com/office/drawing/2014/main" id="{7609D718-B6FB-4D54-AEE0-4DCB242186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365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-102">
            <a:extLst>
              <a:ext uri="{FF2B5EF4-FFF2-40B4-BE49-F238E27FC236}">
                <a16:creationId xmlns:a16="http://schemas.microsoft.com/office/drawing/2014/main" id="{B11E06DB-FD04-443F-900A-864751F190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18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</TotalTime>
  <Words>0</Words>
  <Application>Microsoft Macintosh PowerPoint</Application>
  <PresentationFormat>On-screen Show (4:3)</PresentationFormat>
  <Paragraphs>0</Paragraphs>
  <Slides>143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143</vt:i4>
      </vt:variant>
    </vt:vector>
  </HeadingPairs>
  <TitlesOfParts>
    <vt:vector size="14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Wayne Atwood</dc:creator>
  <cp:lastModifiedBy>Wayne Atwood</cp:lastModifiedBy>
  <cp:revision>5</cp:revision>
  <dcterms:created xsi:type="dcterms:W3CDTF">2017-11-06T23:55:50Z</dcterms:created>
  <dcterms:modified xsi:type="dcterms:W3CDTF">2018-10-02T18:42:14Z</dcterms:modified>
</cp:coreProperties>
</file>