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  <p:sldId id="411" r:id="rId153"/>
    <p:sldId id="412" r:id="rId154"/>
    <p:sldId id="413" r:id="rId155"/>
    <p:sldId id="414" r:id="rId156"/>
    <p:sldId id="415" r:id="rId157"/>
    <p:sldId id="416" r:id="rId158"/>
    <p:sldId id="417" r:id="rId159"/>
    <p:sldId id="418" r:id="rId160"/>
    <p:sldId id="419" r:id="rId161"/>
    <p:sldId id="420" r:id="rId162"/>
    <p:sldId id="421" r:id="rId163"/>
    <p:sldId id="422" r:id="rId164"/>
    <p:sldId id="423" r:id="rId165"/>
    <p:sldId id="424" r:id="rId166"/>
    <p:sldId id="425" r:id="rId167"/>
    <p:sldId id="426" r:id="rId168"/>
    <p:sldId id="427" r:id="rId169"/>
    <p:sldId id="428" r:id="rId170"/>
    <p:sldId id="429" r:id="rId171"/>
    <p:sldId id="430" r:id="rId172"/>
    <p:sldId id="431" r:id="rId173"/>
    <p:sldId id="432" r:id="rId174"/>
    <p:sldId id="433" r:id="rId175"/>
    <p:sldId id="434" r:id="rId176"/>
    <p:sldId id="435" r:id="rId177"/>
    <p:sldId id="436" r:id="rId178"/>
    <p:sldId id="437" r:id="rId179"/>
    <p:sldId id="438" r:id="rId180"/>
    <p:sldId id="439" r:id="rId181"/>
    <p:sldId id="440" r:id="rId182"/>
    <p:sldId id="441" r:id="rId183"/>
    <p:sldId id="442" r:id="rId184"/>
    <p:sldId id="443" r:id="rId185"/>
    <p:sldId id="444" r:id="rId186"/>
    <p:sldId id="445" r:id="rId187"/>
    <p:sldId id="446" r:id="rId188"/>
    <p:sldId id="447" r:id="rId189"/>
    <p:sldId id="448" r:id="rId190"/>
    <p:sldId id="449" r:id="rId191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3"/>
    <p:restoredTop sz="94721"/>
  </p:normalViewPr>
  <p:slideViewPr>
    <p:cSldViewPr snapToGrid="0">
      <p:cViewPr varScale="1">
        <p:scale>
          <a:sx n="108" d="100"/>
          <a:sy n="108" d="100"/>
        </p:scale>
        <p:origin x="7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ableStyles" Target="tableStyle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B154-1113-44E6-9A4E-43C588D6E1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B980-6703-4840-A590-17DCA084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17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B154-1113-44E6-9A4E-43C588D6E1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B980-6703-4840-A590-17DCA084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3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B154-1113-44E6-9A4E-43C588D6E1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B980-6703-4840-A590-17DCA084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6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B154-1113-44E6-9A4E-43C588D6E1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B980-6703-4840-A590-17DCA084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B154-1113-44E6-9A4E-43C588D6E1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B980-6703-4840-A590-17DCA084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9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B154-1113-44E6-9A4E-43C588D6E1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B980-6703-4840-A590-17DCA084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35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B154-1113-44E6-9A4E-43C588D6E1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B980-6703-4840-A590-17DCA084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4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B154-1113-44E6-9A4E-43C588D6E1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B980-6703-4840-A590-17DCA084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59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B154-1113-44E6-9A4E-43C588D6E1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B980-6703-4840-A590-17DCA084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9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B154-1113-44E6-9A4E-43C588D6E1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B980-6703-4840-A590-17DCA084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65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B154-1113-44E6-9A4E-43C588D6E1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B980-6703-4840-A590-17DCA084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2B154-1113-44E6-9A4E-43C588D6E132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0B980-6703-4840-A590-17DCA084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155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1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77074738-D717-44B7-9804-13B5A99E62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17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">
            <a:extLst>
              <a:ext uri="{FF2B5EF4-FFF2-40B4-BE49-F238E27FC236}">
                <a16:creationId xmlns:a16="http://schemas.microsoft.com/office/drawing/2014/main" id="{A2032FD3-2BB4-4E31-8760-61F1D0F78D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549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33322008-D7E0-4F69-9C0C-82ABB9E15C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082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4">
            <a:extLst>
              <a:ext uri="{FF2B5EF4-FFF2-40B4-BE49-F238E27FC236}">
                <a16:creationId xmlns:a16="http://schemas.microsoft.com/office/drawing/2014/main" id="{A1FEEB95-E15F-4D7B-B89D-232D215A6E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125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9AB639F6-3E49-4BC8-8B01-ACE96E80DF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070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26E9B89B-A7F2-4843-BAFB-0E4AF5CD30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183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7">
            <a:extLst>
              <a:ext uri="{FF2B5EF4-FFF2-40B4-BE49-F238E27FC236}">
                <a16:creationId xmlns:a16="http://schemas.microsoft.com/office/drawing/2014/main" id="{BBF0C0A8-6677-40AB-AD39-B9108385AA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620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114175AA-D8F7-4DCD-B425-8540EF5355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9040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9">
            <a:extLst>
              <a:ext uri="{FF2B5EF4-FFF2-40B4-BE49-F238E27FC236}">
                <a16:creationId xmlns:a16="http://schemas.microsoft.com/office/drawing/2014/main" id="{11CC7415-4B15-4CBB-A180-F4761FCC89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076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0">
            <a:extLst>
              <a:ext uri="{FF2B5EF4-FFF2-40B4-BE49-F238E27FC236}">
                <a16:creationId xmlns:a16="http://schemas.microsoft.com/office/drawing/2014/main" id="{222B13DE-E353-45A7-A293-DF66FA0E9F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499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1">
            <a:extLst>
              <a:ext uri="{FF2B5EF4-FFF2-40B4-BE49-F238E27FC236}">
                <a16:creationId xmlns:a16="http://schemas.microsoft.com/office/drawing/2014/main" id="{001F3513-9ACB-44F0-8054-8E02FA3D53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928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C7E7C2FA-FDA7-4F0B-8A27-74E86D4B07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95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">
            <a:extLst>
              <a:ext uri="{FF2B5EF4-FFF2-40B4-BE49-F238E27FC236}">
                <a16:creationId xmlns:a16="http://schemas.microsoft.com/office/drawing/2014/main" id="{74002A7E-48BC-4BCA-8A09-D6E2C0B89B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1949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EBF6C89C-5787-4A3B-AFD3-5322AADB8F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7061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92ED8390-E69A-4A3D-87F7-B6A5F504ED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485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4D70C4E3-71A0-489E-80D9-E6BD836EEA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1003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B4D2947F-EE0E-4BDB-8008-0FBDD03063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2510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7">
            <a:extLst>
              <a:ext uri="{FF2B5EF4-FFF2-40B4-BE49-F238E27FC236}">
                <a16:creationId xmlns:a16="http://schemas.microsoft.com/office/drawing/2014/main" id="{5DFFE76F-012F-4679-9E5B-58918E8AF9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2740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54FB51F0-AEBA-467F-8E75-6FB4955048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3921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303F24E8-B94F-4276-940D-D0160FB589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5296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BAF35DC3-526F-46B3-8FAE-CC840E2A4F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6058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41C306FA-C488-41FF-8185-48E0DA5958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2740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2">
            <a:extLst>
              <a:ext uri="{FF2B5EF4-FFF2-40B4-BE49-F238E27FC236}">
                <a16:creationId xmlns:a16="http://schemas.microsoft.com/office/drawing/2014/main" id="{4B15D051-646D-4417-9288-2A3F021A64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82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">
            <a:extLst>
              <a:ext uri="{FF2B5EF4-FFF2-40B4-BE49-F238E27FC236}">
                <a16:creationId xmlns:a16="http://schemas.microsoft.com/office/drawing/2014/main" id="{B4660FCD-612C-47E5-A71C-06868DB675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8811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3">
            <a:extLst>
              <a:ext uri="{FF2B5EF4-FFF2-40B4-BE49-F238E27FC236}">
                <a16:creationId xmlns:a16="http://schemas.microsoft.com/office/drawing/2014/main" id="{3EB9D7F5-E9E7-40EE-BE32-41D581D590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6543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D767AFC4-FA30-4499-86DB-9E3D09CE6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6880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5">
            <a:extLst>
              <a:ext uri="{FF2B5EF4-FFF2-40B4-BE49-F238E27FC236}">
                <a16:creationId xmlns:a16="http://schemas.microsoft.com/office/drawing/2014/main" id="{D1B64DC9-9DE9-4C35-A0E1-1C5C19CC00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6153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6">
            <a:extLst>
              <a:ext uri="{FF2B5EF4-FFF2-40B4-BE49-F238E27FC236}">
                <a16:creationId xmlns:a16="http://schemas.microsoft.com/office/drawing/2014/main" id="{CB18E503-C2EE-4A50-AF0E-B5B5CBBD5D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9988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7">
            <a:extLst>
              <a:ext uri="{FF2B5EF4-FFF2-40B4-BE49-F238E27FC236}">
                <a16:creationId xmlns:a16="http://schemas.microsoft.com/office/drawing/2014/main" id="{317205F7-3ED9-4D1B-918C-F8E76BD056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7428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8">
            <a:extLst>
              <a:ext uri="{FF2B5EF4-FFF2-40B4-BE49-F238E27FC236}">
                <a16:creationId xmlns:a16="http://schemas.microsoft.com/office/drawing/2014/main" id="{CB9A6B49-A8E9-4115-87BC-F1B1CCFC4C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4180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9">
            <a:extLst>
              <a:ext uri="{FF2B5EF4-FFF2-40B4-BE49-F238E27FC236}">
                <a16:creationId xmlns:a16="http://schemas.microsoft.com/office/drawing/2014/main" id="{E57BA0CC-82CD-4837-B607-4792EB3EC8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9388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0">
            <a:extLst>
              <a:ext uri="{FF2B5EF4-FFF2-40B4-BE49-F238E27FC236}">
                <a16:creationId xmlns:a16="http://schemas.microsoft.com/office/drawing/2014/main" id="{9FC94368-50BA-489C-A796-557D222BBA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3478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1">
            <a:extLst>
              <a:ext uri="{FF2B5EF4-FFF2-40B4-BE49-F238E27FC236}">
                <a16:creationId xmlns:a16="http://schemas.microsoft.com/office/drawing/2014/main" id="{9C789E0C-53D8-44CE-B466-E8188D0DE2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0519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2">
            <a:extLst>
              <a:ext uri="{FF2B5EF4-FFF2-40B4-BE49-F238E27FC236}">
                <a16:creationId xmlns:a16="http://schemas.microsoft.com/office/drawing/2014/main" id="{58282629-EA15-4FE2-B72A-F1B380835E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98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697657D8-F955-4ACB-90B4-AE1D383D91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1829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3">
            <a:extLst>
              <a:ext uri="{FF2B5EF4-FFF2-40B4-BE49-F238E27FC236}">
                <a16:creationId xmlns:a16="http://schemas.microsoft.com/office/drawing/2014/main" id="{355CDA16-3F0C-487B-90AC-AAB5E328FD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0539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798FBF88-9DB8-4205-98BD-BAB9544264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3220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5">
            <a:extLst>
              <a:ext uri="{FF2B5EF4-FFF2-40B4-BE49-F238E27FC236}">
                <a16:creationId xmlns:a16="http://schemas.microsoft.com/office/drawing/2014/main" id="{45D60C31-5E6E-4D4F-86A2-186BDBAD54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1043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6">
            <a:extLst>
              <a:ext uri="{FF2B5EF4-FFF2-40B4-BE49-F238E27FC236}">
                <a16:creationId xmlns:a16="http://schemas.microsoft.com/office/drawing/2014/main" id="{77B0CA8E-8562-4497-B96E-8115ADC0F5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4117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7">
            <a:extLst>
              <a:ext uri="{FF2B5EF4-FFF2-40B4-BE49-F238E27FC236}">
                <a16:creationId xmlns:a16="http://schemas.microsoft.com/office/drawing/2014/main" id="{8BA63F90-7923-4C62-9EE7-AE90184B7E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3092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8">
            <a:extLst>
              <a:ext uri="{FF2B5EF4-FFF2-40B4-BE49-F238E27FC236}">
                <a16:creationId xmlns:a16="http://schemas.microsoft.com/office/drawing/2014/main" id="{FD054189-191A-4DF7-8FAE-995A73A0E5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2025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9">
            <a:extLst>
              <a:ext uri="{FF2B5EF4-FFF2-40B4-BE49-F238E27FC236}">
                <a16:creationId xmlns:a16="http://schemas.microsoft.com/office/drawing/2014/main" id="{6E226912-2FFE-46BA-AC8A-DAB633629D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5858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0">
            <a:extLst>
              <a:ext uri="{FF2B5EF4-FFF2-40B4-BE49-F238E27FC236}">
                <a16:creationId xmlns:a16="http://schemas.microsoft.com/office/drawing/2014/main" id="{34A8C631-D0BA-4E32-96EC-22A1971853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6880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1">
            <a:extLst>
              <a:ext uri="{FF2B5EF4-FFF2-40B4-BE49-F238E27FC236}">
                <a16:creationId xmlns:a16="http://schemas.microsoft.com/office/drawing/2014/main" id="{FF1882EE-399C-4885-A01F-2BADA4E6A4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1644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2">
            <a:extLst>
              <a:ext uri="{FF2B5EF4-FFF2-40B4-BE49-F238E27FC236}">
                <a16:creationId xmlns:a16="http://schemas.microsoft.com/office/drawing/2014/main" id="{ABE94BBE-04AB-474A-8A72-1D379A8D90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18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">
            <a:extLst>
              <a:ext uri="{FF2B5EF4-FFF2-40B4-BE49-F238E27FC236}">
                <a16:creationId xmlns:a16="http://schemas.microsoft.com/office/drawing/2014/main" id="{6B0BADD1-90E9-4CD2-B177-B9B5D95875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0581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3">
            <a:extLst>
              <a:ext uri="{FF2B5EF4-FFF2-40B4-BE49-F238E27FC236}">
                <a16:creationId xmlns:a16="http://schemas.microsoft.com/office/drawing/2014/main" id="{8859456D-6F46-42A3-9B3B-9A0108A4DD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7922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4">
            <a:extLst>
              <a:ext uri="{FF2B5EF4-FFF2-40B4-BE49-F238E27FC236}">
                <a16:creationId xmlns:a16="http://schemas.microsoft.com/office/drawing/2014/main" id="{B9EAACA7-B7E0-4B91-A625-344F5CE0AD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6378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5">
            <a:extLst>
              <a:ext uri="{FF2B5EF4-FFF2-40B4-BE49-F238E27FC236}">
                <a16:creationId xmlns:a16="http://schemas.microsoft.com/office/drawing/2014/main" id="{A2B0D892-9AD9-4284-B7CA-3AB094B0DC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4818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6">
            <a:extLst>
              <a:ext uri="{FF2B5EF4-FFF2-40B4-BE49-F238E27FC236}">
                <a16:creationId xmlns:a16="http://schemas.microsoft.com/office/drawing/2014/main" id="{14CABD47-4C05-46D8-8083-1A8387302F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7180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7">
            <a:extLst>
              <a:ext uri="{FF2B5EF4-FFF2-40B4-BE49-F238E27FC236}">
                <a16:creationId xmlns:a16="http://schemas.microsoft.com/office/drawing/2014/main" id="{83A0BCA9-0C2D-47F8-8CDB-91508EAED7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8622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8">
            <a:extLst>
              <a:ext uri="{FF2B5EF4-FFF2-40B4-BE49-F238E27FC236}">
                <a16:creationId xmlns:a16="http://schemas.microsoft.com/office/drawing/2014/main" id="{4E6913B8-4D8A-4FA5-BD10-E4127416CF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3544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9">
            <a:extLst>
              <a:ext uri="{FF2B5EF4-FFF2-40B4-BE49-F238E27FC236}">
                <a16:creationId xmlns:a16="http://schemas.microsoft.com/office/drawing/2014/main" id="{229E336D-48A7-490A-8B4A-22BC6CE7BA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9412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0">
            <a:extLst>
              <a:ext uri="{FF2B5EF4-FFF2-40B4-BE49-F238E27FC236}">
                <a16:creationId xmlns:a16="http://schemas.microsoft.com/office/drawing/2014/main" id="{20FCF6C0-33B2-450C-B428-F4C03E5140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0633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1">
            <a:extLst>
              <a:ext uri="{FF2B5EF4-FFF2-40B4-BE49-F238E27FC236}">
                <a16:creationId xmlns:a16="http://schemas.microsoft.com/office/drawing/2014/main" id="{EE62D7C4-CF28-47DD-8A70-EB1882CFD9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1442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2">
            <a:extLst>
              <a:ext uri="{FF2B5EF4-FFF2-40B4-BE49-F238E27FC236}">
                <a16:creationId xmlns:a16="http://schemas.microsoft.com/office/drawing/2014/main" id="{E5BCE5A6-CA6D-45F4-A5C1-F9DA1244EE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37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">
            <a:extLst>
              <a:ext uri="{FF2B5EF4-FFF2-40B4-BE49-F238E27FC236}">
                <a16:creationId xmlns:a16="http://schemas.microsoft.com/office/drawing/2014/main" id="{9CB6D1A5-47C0-486F-ACC9-854C3F7C09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3277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3">
            <a:extLst>
              <a:ext uri="{FF2B5EF4-FFF2-40B4-BE49-F238E27FC236}">
                <a16:creationId xmlns:a16="http://schemas.microsoft.com/office/drawing/2014/main" id="{523381DF-EBE6-459A-A624-7F7914EE0B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3345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4">
            <a:extLst>
              <a:ext uri="{FF2B5EF4-FFF2-40B4-BE49-F238E27FC236}">
                <a16:creationId xmlns:a16="http://schemas.microsoft.com/office/drawing/2014/main" id="{2552C2A7-DEDB-453A-A757-91CB038D1A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035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5">
            <a:extLst>
              <a:ext uri="{FF2B5EF4-FFF2-40B4-BE49-F238E27FC236}">
                <a16:creationId xmlns:a16="http://schemas.microsoft.com/office/drawing/2014/main" id="{6F736D1D-D7DA-42C1-AC47-1C381CEA76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4065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6">
            <a:extLst>
              <a:ext uri="{FF2B5EF4-FFF2-40B4-BE49-F238E27FC236}">
                <a16:creationId xmlns:a16="http://schemas.microsoft.com/office/drawing/2014/main" id="{8FC8377F-4689-4513-BE6B-944737B60B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1761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7">
            <a:extLst>
              <a:ext uri="{FF2B5EF4-FFF2-40B4-BE49-F238E27FC236}">
                <a16:creationId xmlns:a16="http://schemas.microsoft.com/office/drawing/2014/main" id="{F06211D7-2044-47E8-AC0E-812F44592D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4061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8">
            <a:extLst>
              <a:ext uri="{FF2B5EF4-FFF2-40B4-BE49-F238E27FC236}">
                <a16:creationId xmlns:a16="http://schemas.microsoft.com/office/drawing/2014/main" id="{291C2B9B-13B5-40BF-9D5D-7D07A7175E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4779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9">
            <a:extLst>
              <a:ext uri="{FF2B5EF4-FFF2-40B4-BE49-F238E27FC236}">
                <a16:creationId xmlns:a16="http://schemas.microsoft.com/office/drawing/2014/main" id="{B4ABD2CC-9862-4667-B795-C71A7F75BA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6876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C9C6FE-F981-40FF-9844-B3FB37A7EF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8249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1">
            <a:extLst>
              <a:ext uri="{FF2B5EF4-FFF2-40B4-BE49-F238E27FC236}">
                <a16:creationId xmlns:a16="http://schemas.microsoft.com/office/drawing/2014/main" id="{C4A4926B-86EE-4AC7-890B-A70ACA5DFE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8476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2">
            <a:extLst>
              <a:ext uri="{FF2B5EF4-FFF2-40B4-BE49-F238E27FC236}">
                <a16:creationId xmlns:a16="http://schemas.microsoft.com/office/drawing/2014/main" id="{8D9EEB7D-C42D-413F-9B12-BA17759326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82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FA22D33F-4DD8-420C-8E64-174799E2E6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4195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3">
            <a:extLst>
              <a:ext uri="{FF2B5EF4-FFF2-40B4-BE49-F238E27FC236}">
                <a16:creationId xmlns:a16="http://schemas.microsoft.com/office/drawing/2014/main" id="{F21D462C-8B6C-42E0-A82F-0B5E3E3CF6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4800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8_1_4">
            <a:hlinkClick r:id="" action="ppaction://media"/>
            <a:extLst>
              <a:ext uri="{FF2B5EF4-FFF2-40B4-BE49-F238E27FC236}">
                <a16:creationId xmlns:a16="http://schemas.microsoft.com/office/drawing/2014/main" id="{F421462A-B5E0-9844-B920-4FF8BF3B54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6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5">
            <a:extLst>
              <a:ext uri="{FF2B5EF4-FFF2-40B4-BE49-F238E27FC236}">
                <a16:creationId xmlns:a16="http://schemas.microsoft.com/office/drawing/2014/main" id="{3FA5F99F-C4C8-4BF5-B74A-F477C683EA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5809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6">
            <a:extLst>
              <a:ext uri="{FF2B5EF4-FFF2-40B4-BE49-F238E27FC236}">
                <a16:creationId xmlns:a16="http://schemas.microsoft.com/office/drawing/2014/main" id="{6F5A9D1C-A7A8-453D-B153-D9CF0F13F9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4291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7">
            <a:extLst>
              <a:ext uri="{FF2B5EF4-FFF2-40B4-BE49-F238E27FC236}">
                <a16:creationId xmlns:a16="http://schemas.microsoft.com/office/drawing/2014/main" id="{1E686042-DDB2-41F2-A7EB-B4C23838ED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6391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8">
            <a:extLst>
              <a:ext uri="{FF2B5EF4-FFF2-40B4-BE49-F238E27FC236}">
                <a16:creationId xmlns:a16="http://schemas.microsoft.com/office/drawing/2014/main" id="{29ED1F6C-851C-41A0-8B7A-0F446D4364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321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9">
            <a:extLst>
              <a:ext uri="{FF2B5EF4-FFF2-40B4-BE49-F238E27FC236}">
                <a16:creationId xmlns:a16="http://schemas.microsoft.com/office/drawing/2014/main" id="{EA051B3C-2433-4F18-9119-6D4FEBC2DA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0427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0">
            <a:extLst>
              <a:ext uri="{FF2B5EF4-FFF2-40B4-BE49-F238E27FC236}">
                <a16:creationId xmlns:a16="http://schemas.microsoft.com/office/drawing/2014/main" id="{A35369D5-906D-48E5-BD95-E7CCF7C203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2880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1">
            <a:extLst>
              <a:ext uri="{FF2B5EF4-FFF2-40B4-BE49-F238E27FC236}">
                <a16:creationId xmlns:a16="http://schemas.microsoft.com/office/drawing/2014/main" id="{EAAA489F-D269-4BE5-B9A7-B47DB52B4B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4437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2">
            <a:extLst>
              <a:ext uri="{FF2B5EF4-FFF2-40B4-BE49-F238E27FC236}">
                <a16:creationId xmlns:a16="http://schemas.microsoft.com/office/drawing/2014/main" id="{F3F585AB-9A1F-441B-B822-B3FBE9B3B3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75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6B24FCBA-E0DF-468A-808A-BEE6A868A5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7763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3">
            <a:extLst>
              <a:ext uri="{FF2B5EF4-FFF2-40B4-BE49-F238E27FC236}">
                <a16:creationId xmlns:a16="http://schemas.microsoft.com/office/drawing/2014/main" id="{B1ED9055-F25D-4AA9-ADC0-6AAB228E78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2942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4">
            <a:extLst>
              <a:ext uri="{FF2B5EF4-FFF2-40B4-BE49-F238E27FC236}">
                <a16:creationId xmlns:a16="http://schemas.microsoft.com/office/drawing/2014/main" id="{9DA03931-7138-49A6-8B85-56208B2D19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6228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5">
            <a:extLst>
              <a:ext uri="{FF2B5EF4-FFF2-40B4-BE49-F238E27FC236}">
                <a16:creationId xmlns:a16="http://schemas.microsoft.com/office/drawing/2014/main" id="{B18BF0CB-8656-4A07-B1FF-B15EE78829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0425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6">
            <a:extLst>
              <a:ext uri="{FF2B5EF4-FFF2-40B4-BE49-F238E27FC236}">
                <a16:creationId xmlns:a16="http://schemas.microsoft.com/office/drawing/2014/main" id="{C8488CC9-52A3-4707-8FDF-F625478847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3446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7">
            <a:extLst>
              <a:ext uri="{FF2B5EF4-FFF2-40B4-BE49-F238E27FC236}">
                <a16:creationId xmlns:a16="http://schemas.microsoft.com/office/drawing/2014/main" id="{ADC15D6A-E0C2-490D-A41B-27AE103BFF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3105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8">
            <a:extLst>
              <a:ext uri="{FF2B5EF4-FFF2-40B4-BE49-F238E27FC236}">
                <a16:creationId xmlns:a16="http://schemas.microsoft.com/office/drawing/2014/main" id="{62D1375B-A28A-4AA4-9ABA-386A42AAE4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9428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9">
            <a:extLst>
              <a:ext uri="{FF2B5EF4-FFF2-40B4-BE49-F238E27FC236}">
                <a16:creationId xmlns:a16="http://schemas.microsoft.com/office/drawing/2014/main" id="{2CC65B58-B07B-45E4-A0C0-C35DA95C0B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9972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0">
            <a:extLst>
              <a:ext uri="{FF2B5EF4-FFF2-40B4-BE49-F238E27FC236}">
                <a16:creationId xmlns:a16="http://schemas.microsoft.com/office/drawing/2014/main" id="{A0D26F1B-2B25-41D1-9DB8-BDA845DBC0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1664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1">
            <a:extLst>
              <a:ext uri="{FF2B5EF4-FFF2-40B4-BE49-F238E27FC236}">
                <a16:creationId xmlns:a16="http://schemas.microsoft.com/office/drawing/2014/main" id="{808D405D-A77B-46FB-BA97-769468A57B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5051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2">
            <a:extLst>
              <a:ext uri="{FF2B5EF4-FFF2-40B4-BE49-F238E27FC236}">
                <a16:creationId xmlns:a16="http://schemas.microsoft.com/office/drawing/2014/main" id="{AFAEFB69-5DF2-492C-A698-8782EEAEC5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25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">
            <a:extLst>
              <a:ext uri="{FF2B5EF4-FFF2-40B4-BE49-F238E27FC236}">
                <a16:creationId xmlns:a16="http://schemas.microsoft.com/office/drawing/2014/main" id="{CFC322A3-49F6-48F7-B2A7-58E080D4FB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8978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3">
            <a:extLst>
              <a:ext uri="{FF2B5EF4-FFF2-40B4-BE49-F238E27FC236}">
                <a16:creationId xmlns:a16="http://schemas.microsoft.com/office/drawing/2014/main" id="{173C8BEA-C065-418E-A3F5-FFCEF3C56B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2781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4">
            <a:extLst>
              <a:ext uri="{FF2B5EF4-FFF2-40B4-BE49-F238E27FC236}">
                <a16:creationId xmlns:a16="http://schemas.microsoft.com/office/drawing/2014/main" id="{2BE35745-6376-4AEE-81FD-F258F1E416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1442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5">
            <a:extLst>
              <a:ext uri="{FF2B5EF4-FFF2-40B4-BE49-F238E27FC236}">
                <a16:creationId xmlns:a16="http://schemas.microsoft.com/office/drawing/2014/main" id="{982E2075-46A3-447B-A60D-2ED4B8A3C6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9578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6">
            <a:extLst>
              <a:ext uri="{FF2B5EF4-FFF2-40B4-BE49-F238E27FC236}">
                <a16:creationId xmlns:a16="http://schemas.microsoft.com/office/drawing/2014/main" id="{0D1F836A-620C-406C-9980-CCD6058C55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3037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7">
            <a:extLst>
              <a:ext uri="{FF2B5EF4-FFF2-40B4-BE49-F238E27FC236}">
                <a16:creationId xmlns:a16="http://schemas.microsoft.com/office/drawing/2014/main" id="{6E0A0F45-C6C3-4F50-A8E8-8B5DE1B84E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9396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8">
            <a:extLst>
              <a:ext uri="{FF2B5EF4-FFF2-40B4-BE49-F238E27FC236}">
                <a16:creationId xmlns:a16="http://schemas.microsoft.com/office/drawing/2014/main" id="{217F45C4-9E41-48F3-9BBC-BD59CADFF9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9302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9">
            <a:extLst>
              <a:ext uri="{FF2B5EF4-FFF2-40B4-BE49-F238E27FC236}">
                <a16:creationId xmlns:a16="http://schemas.microsoft.com/office/drawing/2014/main" id="{750C42B0-99FD-421D-8F5F-4899860DA2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6302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0">
            <a:extLst>
              <a:ext uri="{FF2B5EF4-FFF2-40B4-BE49-F238E27FC236}">
                <a16:creationId xmlns:a16="http://schemas.microsoft.com/office/drawing/2014/main" id="{F8020719-6685-45FC-81B2-6C684CD794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1933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1">
            <a:extLst>
              <a:ext uri="{FF2B5EF4-FFF2-40B4-BE49-F238E27FC236}">
                <a16:creationId xmlns:a16="http://schemas.microsoft.com/office/drawing/2014/main" id="{078547FE-AE4F-4F8E-8449-898810BB56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9580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2">
            <a:extLst>
              <a:ext uri="{FF2B5EF4-FFF2-40B4-BE49-F238E27FC236}">
                <a16:creationId xmlns:a16="http://schemas.microsoft.com/office/drawing/2014/main" id="{8ED7ED8D-2E5C-4294-8700-1CDB58B9E8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5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4A04C491-6C54-45BC-9447-4424A7E7E7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0325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3">
            <a:extLst>
              <a:ext uri="{FF2B5EF4-FFF2-40B4-BE49-F238E27FC236}">
                <a16:creationId xmlns:a16="http://schemas.microsoft.com/office/drawing/2014/main" id="{6776ADD4-8FC5-4822-A26E-7B58496054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61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F7BC4667-19D3-4711-B7DB-D942719C64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21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8_1_1">
            <a:hlinkClick r:id="" action="ppaction://media"/>
            <a:extLst>
              <a:ext uri="{FF2B5EF4-FFF2-40B4-BE49-F238E27FC236}">
                <a16:creationId xmlns:a16="http://schemas.microsoft.com/office/drawing/2014/main" id="{312EE038-5CF0-F74F-A8F1-1E59CBAB73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8_1_2">
            <a:hlinkClick r:id="" action="ppaction://media"/>
            <a:extLst>
              <a:ext uri="{FF2B5EF4-FFF2-40B4-BE49-F238E27FC236}">
                <a16:creationId xmlns:a16="http://schemas.microsoft.com/office/drawing/2014/main" id="{5542B540-4019-E446-9508-92DA7EA50F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8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BD2310CA-7AD1-4676-83FE-70046DA501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21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BC968502-930E-428B-A39F-A57099CE43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05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7">
            <a:extLst>
              <a:ext uri="{FF2B5EF4-FFF2-40B4-BE49-F238E27FC236}">
                <a16:creationId xmlns:a16="http://schemas.microsoft.com/office/drawing/2014/main" id="{54B1E418-D64C-4C79-98AD-BB593F382E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56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CDC24580-05E7-4D74-A50B-49A986ADB7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81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160029C8-CDB9-4EF5-98FD-2C8FC38493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85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0">
            <a:extLst>
              <a:ext uri="{FF2B5EF4-FFF2-40B4-BE49-F238E27FC236}">
                <a16:creationId xmlns:a16="http://schemas.microsoft.com/office/drawing/2014/main" id="{E6B8C46A-4F56-4323-BBC2-C000BCC4C7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51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1">
            <a:extLst>
              <a:ext uri="{FF2B5EF4-FFF2-40B4-BE49-F238E27FC236}">
                <a16:creationId xmlns:a16="http://schemas.microsoft.com/office/drawing/2014/main" id="{71A020C8-F506-4A6B-B67D-BBEDBAD8BA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24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2">
            <a:extLst>
              <a:ext uri="{FF2B5EF4-FFF2-40B4-BE49-F238E27FC236}">
                <a16:creationId xmlns:a16="http://schemas.microsoft.com/office/drawing/2014/main" id="{834C87C1-5FAC-41AE-A737-CB319CB28E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13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">
            <a:extLst>
              <a:ext uri="{FF2B5EF4-FFF2-40B4-BE49-F238E27FC236}">
                <a16:creationId xmlns:a16="http://schemas.microsoft.com/office/drawing/2014/main" id="{1179772E-F05E-4958-A41B-FA24681073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58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6F4B5F3A-0946-4C2B-9BED-76F46197CB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93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121C2A58-5AD6-4A75-9D75-787F219798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37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8C89576C-7605-4E92-B36B-F9CCBADE0A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70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C9C42B6F-0601-4685-9F82-3BE1B8863C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60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2B99E8A0-3F0E-4AB9-9F0F-0362462DE3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85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8">
            <a:extLst>
              <a:ext uri="{FF2B5EF4-FFF2-40B4-BE49-F238E27FC236}">
                <a16:creationId xmlns:a16="http://schemas.microsoft.com/office/drawing/2014/main" id="{3C56C11D-87BB-468F-B49E-DD360A6875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78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9">
            <a:extLst>
              <a:ext uri="{FF2B5EF4-FFF2-40B4-BE49-F238E27FC236}">
                <a16:creationId xmlns:a16="http://schemas.microsoft.com/office/drawing/2014/main" id="{8D1F4A52-DB75-4825-B2D1-5F72A97E93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74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0">
            <a:extLst>
              <a:ext uri="{FF2B5EF4-FFF2-40B4-BE49-F238E27FC236}">
                <a16:creationId xmlns:a16="http://schemas.microsoft.com/office/drawing/2014/main" id="{6A7ADF19-2BF9-4A1F-A65D-7004738430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08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0FF23065-5335-4FC7-9CF3-1DA2A8CAFE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360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FE43C1AF-080C-446E-8F7E-E150F2D838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14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">
            <a:extLst>
              <a:ext uri="{FF2B5EF4-FFF2-40B4-BE49-F238E27FC236}">
                <a16:creationId xmlns:a16="http://schemas.microsoft.com/office/drawing/2014/main" id="{FD2074CB-3045-4E99-BB78-2E456707B7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374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3">
            <a:extLst>
              <a:ext uri="{FF2B5EF4-FFF2-40B4-BE49-F238E27FC236}">
                <a16:creationId xmlns:a16="http://schemas.microsoft.com/office/drawing/2014/main" id="{404710F2-76CC-462A-BC53-71FEBB892E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52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6335C7-71AC-48E8-8E34-C593A74BA9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467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5">
            <a:extLst>
              <a:ext uri="{FF2B5EF4-FFF2-40B4-BE49-F238E27FC236}">
                <a16:creationId xmlns:a16="http://schemas.microsoft.com/office/drawing/2014/main" id="{A0DBB587-149E-4869-A91C-EC8472712A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318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6">
            <a:extLst>
              <a:ext uri="{FF2B5EF4-FFF2-40B4-BE49-F238E27FC236}">
                <a16:creationId xmlns:a16="http://schemas.microsoft.com/office/drawing/2014/main" id="{FCC36902-34C9-48C4-A0F5-7CE21231A1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34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7">
            <a:extLst>
              <a:ext uri="{FF2B5EF4-FFF2-40B4-BE49-F238E27FC236}">
                <a16:creationId xmlns:a16="http://schemas.microsoft.com/office/drawing/2014/main" id="{14787A6D-74B6-4B81-A893-359C11EB2D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443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1F107199-1F63-4C40-847C-67B3DE260F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90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9">
            <a:extLst>
              <a:ext uri="{FF2B5EF4-FFF2-40B4-BE49-F238E27FC236}">
                <a16:creationId xmlns:a16="http://schemas.microsoft.com/office/drawing/2014/main" id="{57D08E05-D0B5-41A6-8974-5D036520D6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624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0">
            <a:extLst>
              <a:ext uri="{FF2B5EF4-FFF2-40B4-BE49-F238E27FC236}">
                <a16:creationId xmlns:a16="http://schemas.microsoft.com/office/drawing/2014/main" id="{1485670C-3C67-42A8-8F03-E961D9CA7D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464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A9C45A0E-3237-42AB-801F-98DB2AD990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380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17A2F7DB-D81F-4EE7-A261-EBCD36B72D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52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">
            <a:extLst>
              <a:ext uri="{FF2B5EF4-FFF2-40B4-BE49-F238E27FC236}">
                <a16:creationId xmlns:a16="http://schemas.microsoft.com/office/drawing/2014/main" id="{D096B64A-DF90-48E6-8A9B-C20B9BFCF3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45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3">
            <a:extLst>
              <a:ext uri="{FF2B5EF4-FFF2-40B4-BE49-F238E27FC236}">
                <a16:creationId xmlns:a16="http://schemas.microsoft.com/office/drawing/2014/main" id="{2218B679-21A1-49DA-A8E3-7654DF6E2B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451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A152BC97-1832-4BDA-B084-0CCC71D272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58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5">
            <a:extLst>
              <a:ext uri="{FF2B5EF4-FFF2-40B4-BE49-F238E27FC236}">
                <a16:creationId xmlns:a16="http://schemas.microsoft.com/office/drawing/2014/main" id="{1D0FAF4D-E136-440E-AAD0-E0F6902A44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864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674D64D0-1121-4A47-A80D-F3D481CADB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689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7">
            <a:extLst>
              <a:ext uri="{FF2B5EF4-FFF2-40B4-BE49-F238E27FC236}">
                <a16:creationId xmlns:a16="http://schemas.microsoft.com/office/drawing/2014/main" id="{FD0AC020-1605-4E75-AA1B-6A7A8B83AF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188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8">
            <a:extLst>
              <a:ext uri="{FF2B5EF4-FFF2-40B4-BE49-F238E27FC236}">
                <a16:creationId xmlns:a16="http://schemas.microsoft.com/office/drawing/2014/main" id="{2898A0DD-C28A-44A0-A152-496D3DE6F7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089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9">
            <a:extLst>
              <a:ext uri="{FF2B5EF4-FFF2-40B4-BE49-F238E27FC236}">
                <a16:creationId xmlns:a16="http://schemas.microsoft.com/office/drawing/2014/main" id="{E64D7D88-23E0-4FE2-B9B8-6C161E7458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02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0">
            <a:extLst>
              <a:ext uri="{FF2B5EF4-FFF2-40B4-BE49-F238E27FC236}">
                <a16:creationId xmlns:a16="http://schemas.microsoft.com/office/drawing/2014/main" id="{2CCD1114-CB16-4DBE-94BD-A0291E82C7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845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1">
            <a:extLst>
              <a:ext uri="{FF2B5EF4-FFF2-40B4-BE49-F238E27FC236}">
                <a16:creationId xmlns:a16="http://schemas.microsoft.com/office/drawing/2014/main" id="{13305C65-2FEC-4C53-830D-0A276FB240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957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B1620A-B0D0-4F8C-8C0A-12C6E0E1AA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52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">
            <a:extLst>
              <a:ext uri="{FF2B5EF4-FFF2-40B4-BE49-F238E27FC236}">
                <a16:creationId xmlns:a16="http://schemas.microsoft.com/office/drawing/2014/main" id="{0541DF1F-E2F6-476F-9623-20075F7154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747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589B1D5D-02A1-47C9-8088-6D81758D55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946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791C87-5445-42A3-84AE-F546583437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576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1AB4FB41-FFC2-43C0-9BD3-D1B5403292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224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94139BFD-C5E9-457B-9C3D-DA9E375CB6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607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7">
            <a:extLst>
              <a:ext uri="{FF2B5EF4-FFF2-40B4-BE49-F238E27FC236}">
                <a16:creationId xmlns:a16="http://schemas.microsoft.com/office/drawing/2014/main" id="{333E86A9-97E6-4D0E-9238-8CC2AA0AC9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697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8">
            <a:extLst>
              <a:ext uri="{FF2B5EF4-FFF2-40B4-BE49-F238E27FC236}">
                <a16:creationId xmlns:a16="http://schemas.microsoft.com/office/drawing/2014/main" id="{8353D896-0C5C-41B7-ADC2-B33BBCC6B4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818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B5709083-FEE7-444F-B371-7E05D41733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070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049D8D0D-4A1C-4CA3-9F48-35CE921A2D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247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1">
            <a:extLst>
              <a:ext uri="{FF2B5EF4-FFF2-40B4-BE49-F238E27FC236}">
                <a16:creationId xmlns:a16="http://schemas.microsoft.com/office/drawing/2014/main" id="{DD7455F2-8BD6-408C-9079-1A272AD9F7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634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84835505-C56B-4E8B-8984-B2D0103D8B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03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">
            <a:extLst>
              <a:ext uri="{FF2B5EF4-FFF2-40B4-BE49-F238E27FC236}">
                <a16:creationId xmlns:a16="http://schemas.microsoft.com/office/drawing/2014/main" id="{9E411B0E-44AC-4C49-8A0D-9A01425821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162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8A675B90-44B7-4D2B-BEEC-902A42D04D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418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A4231D7C-0625-4E28-B22E-9A0EF441FD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897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AB425DB8-8DCA-43FD-A849-61CB3C73C0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242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FF0D4B33-D8CB-4828-90E2-B00A532EC0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261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7">
            <a:extLst>
              <a:ext uri="{FF2B5EF4-FFF2-40B4-BE49-F238E27FC236}">
                <a16:creationId xmlns:a16="http://schemas.microsoft.com/office/drawing/2014/main" id="{D653BA01-27B4-473B-8C48-4C0F350311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727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4E900859-E038-400A-8A58-E2938F2775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586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6D96AC22-CF1E-4F4B-B640-1EF28C63B3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670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4F94C43A-C06A-4015-BE34-ABFA5D8A25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696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A6E30D08-7189-4F8F-A4AB-1208FA9032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453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10085977-EECA-4F9A-926C-ECD864C896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83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7A1EFA2B-EC88-4B57-ADA6-2882130E6B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165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C3768596-58B8-44CB-B26F-1191E28D95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693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4CEE7791-CAE5-4705-870B-510F0DFA95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61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DB82180A-1F5D-423B-9E7A-74CA5259F7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350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D7561BFA-E8E5-4F79-809A-3B97CA3D91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547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4B5974A1-B981-4A26-A8D5-118B874E27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749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2ABE985A-79FC-4857-B119-1AD5AA94EF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274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9">
            <a:extLst>
              <a:ext uri="{FF2B5EF4-FFF2-40B4-BE49-F238E27FC236}">
                <a16:creationId xmlns:a16="http://schemas.microsoft.com/office/drawing/2014/main" id="{1953FCEA-33A2-46F5-912D-69C09D45A9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938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467C741D-B094-4E62-9C15-BA0301B1FD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141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1">
            <a:extLst>
              <a:ext uri="{FF2B5EF4-FFF2-40B4-BE49-F238E27FC236}">
                <a16:creationId xmlns:a16="http://schemas.microsoft.com/office/drawing/2014/main" id="{70B57486-4548-4148-990B-944F0AB74D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820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4457B32D-14EA-4F9B-A9FE-8F267BE22B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48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8E468373-83B6-4030-B6B7-37C1BE3AE1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997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88AD57EE-9F58-487F-A03D-34393A922D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467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4">
            <a:extLst>
              <a:ext uri="{FF2B5EF4-FFF2-40B4-BE49-F238E27FC236}">
                <a16:creationId xmlns:a16="http://schemas.microsoft.com/office/drawing/2014/main" id="{DB61F093-986A-4C97-ADCE-46B6EC1555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426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5">
            <a:extLst>
              <a:ext uri="{FF2B5EF4-FFF2-40B4-BE49-F238E27FC236}">
                <a16:creationId xmlns:a16="http://schemas.microsoft.com/office/drawing/2014/main" id="{335A5E13-A2DF-4583-9255-B28A7DE6DB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272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F669D110-6835-4638-A443-B9A43A8F90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550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0C909D4F-6B69-4235-9370-8F5730039A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881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97A0B97C-A156-4A1F-8ABA-CB7BAAD175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290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9">
            <a:extLst>
              <a:ext uri="{FF2B5EF4-FFF2-40B4-BE49-F238E27FC236}">
                <a16:creationId xmlns:a16="http://schemas.microsoft.com/office/drawing/2014/main" id="{C8C1D39E-03B2-4D10-AB72-0DC23D674B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363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DFA513E1-8284-4E9B-BE89-8EFD9309E1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200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1">
            <a:extLst>
              <a:ext uri="{FF2B5EF4-FFF2-40B4-BE49-F238E27FC236}">
                <a16:creationId xmlns:a16="http://schemas.microsoft.com/office/drawing/2014/main" id="{F2E27494-5E12-46C5-9276-499C8BDD7E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835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2">
            <a:extLst>
              <a:ext uri="{FF2B5EF4-FFF2-40B4-BE49-F238E27FC236}">
                <a16:creationId xmlns:a16="http://schemas.microsoft.com/office/drawing/2014/main" id="{FFDA4035-2BA3-4B84-B6C0-B2A01438DF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5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0</Words>
  <Application>Microsoft Macintosh PowerPoint</Application>
  <PresentationFormat>On-screen Show (4:3)</PresentationFormat>
  <Paragraphs>0</Paragraphs>
  <Slides>190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190</vt:i4>
      </vt:variant>
    </vt:vector>
  </HeadingPairs>
  <TitlesOfParts>
    <vt:vector size="19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3</cp:revision>
  <dcterms:created xsi:type="dcterms:W3CDTF">2017-11-06T23:54:49Z</dcterms:created>
  <dcterms:modified xsi:type="dcterms:W3CDTF">2018-10-02T18:27:51Z</dcterms:modified>
</cp:coreProperties>
</file>