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52"/>
    <p:restoredTop sz="94721"/>
  </p:normalViewPr>
  <p:slideViewPr>
    <p:cSldViewPr snapToGrid="0">
      <p:cViewPr varScale="1">
        <p:scale>
          <a:sx n="108" d="100"/>
          <a:sy n="108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8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2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4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555D8-920B-49EA-985D-A99941A7EC8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0BF1-3C2C-4C42-AF37-3D5A9C58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96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5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4CB287C8-3F0F-482E-A12A-AFB42213D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58C5DD50-E1C0-41C0-9EDA-216117E08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46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BA8B9520-36AD-4900-A9CD-EA8870B88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8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C0B12D8A-5B8F-4C4D-B56A-6703C539D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891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13C45AF7-82FD-4007-B678-FF1C2FBCB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517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20F1FE1D-4AA7-433B-ADE0-BE2A7F7B9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47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785FB-19BF-4E7D-B8BC-DCE02C445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0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C91CC-D5EE-4ED7-97F3-628E72BC2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97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760E9-BDC8-4083-8CBF-90338E953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457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7E399653-F03E-4405-995C-004787922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36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A5CBE7EC-7713-4951-8FC7-42FA216EC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892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0C05FCB4-1164-439C-8A23-19384A8D8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148C634A-5126-4CC1-BCEE-83CCAEE96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597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A742F2C8-BB5B-427E-A405-603DD3CD0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00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18A44237-861C-40E6-A6B0-65915BAC82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14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1F081FAD-D77B-488E-831B-BA60F4284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67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3C5079F6-D6E9-4A2A-A4D4-5842067ED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360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8C7DC59C-DB92-48A2-A738-1D53CC6DB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695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77B7352D-9F18-4AE8-87B8-3C09CD8D9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16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C26349BB-DCCA-431F-8395-E35A59143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75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A4646143-F2F6-4CF6-BB89-F8D7D4F99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13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D2ECFF73-48E6-438E-BE41-CC68CCC41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823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54F495EF-248A-46AF-836B-DCEA16339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13DF1E1E-64E0-4C23-8AB1-F9CD0E526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5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5C5DC-89CF-41D6-8DA4-78310411AE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480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BB7800F7-96DF-40EA-AAA5-CD9C69536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71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8F321B69-C7D6-44E6-9C91-0CE2BCBA2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61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0D9D8C13-153B-421E-925A-C8EA04C60E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896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89F5B-61C7-4E09-AF79-3F4872230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90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6">
            <a:hlinkClick r:id="" action="ppaction://media"/>
            <a:extLst>
              <a:ext uri="{FF2B5EF4-FFF2-40B4-BE49-F238E27FC236}">
                <a16:creationId xmlns:a16="http://schemas.microsoft.com/office/drawing/2014/main" id="{B72CA813-62CB-4F49-8893-EC67970F8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60B64D34-E5F5-4F9B-85F1-31E63A266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80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E5E86DDF-B3F6-4619-9163-5F247690D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201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3FEF0028-EC5D-4D51-A1F4-2F79218575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68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B611D77F-726C-4DB3-B1D4-A6AB81C41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5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AB869473-2575-400F-A345-05FBEE534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054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E9A23-E2FD-428D-AC7D-7309C9738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F74A37F9-F830-43A1-9BDA-E7CED6507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570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ED0E7-D3F5-4204-ABB2-184A46605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49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DEE31004-9A90-471C-BF13-A6C9310CA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26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6FE1A-82F9-43EA-9E29-5D311E028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23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27B1DD7D-12E6-4F03-A2BC-850571E9B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88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66DBC12D-6A73-48B5-9D7F-96A6157DC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116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716C3971-3A2E-48A7-B63E-5E1239044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27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E8B6EF83-B0BC-40FE-887A-7D2107EEF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5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3E71D145-E0B9-4E6D-BACA-6482A4A0A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0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6DBA8490-1A63-4278-A01C-18F4B87DC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412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B1980CAF-5A74-4F0E-9B4E-647B897BB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650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2AFED91C-0646-4679-AC00-C11D03654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907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2971F089-FB5F-4AAB-830E-9F23F2F7B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827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6ED3D77E-802F-436D-9FE9-BE986FABF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51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345EF598-87E7-4785-9976-493A099C4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102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745DDA0F-AD93-4D46-B594-3D1030239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992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1C1B25A1-C839-4541-8062-056F2808F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858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23CB98C6-BC4A-4413-BE10-4463ABA450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766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54B0B6A9-973A-4343-9DC6-A78B0E89D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074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4850334A-5594-4487-BDFA-5A2FEA84F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6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0E10A307-7033-410A-AAE9-ED53D6C8D6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8570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A94B1EBB-0C26-4266-BDE0-3B0CB9D28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20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6D7E2-C71F-4C0B-86FC-10C568AEF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6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411DEA0D-131E-4CF2-B3CB-74EFA2E85F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122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569C6A2B-CAFE-4AC5-A128-7328C9993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28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6EF20139-22D3-485E-A3FC-E6C2E43489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00071EF7-8D56-458B-AA32-AFFE878EFF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0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6679F5AE-D847-4CD1-B83D-8679814C3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0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9061E81D-F904-44B8-9E47-B5FD5C379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EDDAC866-E4A4-451F-82DC-88379408D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2E371F8C-6380-40CD-A58E-A9CC3C4C1E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4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BCEAD118-8EAD-4F35-AB1B-CDDA2FB2B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5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9A0EC850-02D1-4D95-8AEB-1A41B5962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60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761FC32A-3597-4D13-87DE-2D78180DD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2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BD22F2B6-5979-46E7-83C1-D50E8BD1C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17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E43E537F-C3B2-4708-8000-CE8D80865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745B42F6-8497-4E18-968C-57BE63E1A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0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CDECF91A-6FFA-4DC3-A097-76EE88D6A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0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B6427-591E-4D60-B39E-1D6CE5AA7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68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6_1_2">
            <a:hlinkClick r:id="" action="ppaction://media"/>
            <a:extLst>
              <a:ext uri="{FF2B5EF4-FFF2-40B4-BE49-F238E27FC236}">
                <a16:creationId xmlns:a16="http://schemas.microsoft.com/office/drawing/2014/main" id="{21303812-DADE-1941-AAC7-C92BCD7F6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6_1_1">
            <a:hlinkClick r:id="" action="ppaction://media"/>
            <a:extLst>
              <a:ext uri="{FF2B5EF4-FFF2-40B4-BE49-F238E27FC236}">
                <a16:creationId xmlns:a16="http://schemas.microsoft.com/office/drawing/2014/main" id="{F6C53132-0837-074C-A6DB-576211267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C7854545-A4FF-4AC4-8757-AF3233083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01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31A08A7B-4236-4A47-B03F-E6D4E5632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9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12FDAACD-005F-493F-BDD1-538EE939C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8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497C7038-7BA5-4BBB-9F7D-272D3B799D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5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EEC85DC3-CCE3-46E4-9BDA-71CED904F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2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FF7D86E4-D23D-402D-9B2D-75541D6DE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8C6B448C-C679-49ED-A94A-E4E458B31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0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01AEA788-1AC0-4446-8919-50C88D461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8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DDE80FDA-A3F1-499A-97C6-B15F1ACD8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0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9278909D-05D1-45C0-A683-7E3654E44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7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68D544C5-1B9F-40EE-A7DC-11E330E6B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E12899E2-DABE-4A7E-8ABA-5A2D98288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49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58639D37-9FF3-46B3-A9B9-8B66DFB09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41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C10DA62A-271E-4550-9852-1AA3EF446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75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562C2BBC-CCA7-497B-BAC2-F4708A49A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55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53DD17D8-1337-41B4-8AD2-8D0AF8DB4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24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CF91C178-97C1-426C-A30F-76DAEFA83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1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3CE20A6D-6C30-48C7-BF87-2C2AB224CA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48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81C954F9-540B-4FB4-A711-6CFB262E2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10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B95A01C6-EB7B-4FA4-AB01-4D5F37C2D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6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6D9BCED4-AC30-4286-80FE-596D2B463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4396860C-EB49-4345-9AD9-E43CAFE5B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5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A4E973D8-C61F-4E58-B0D6-3BEAD63D1B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2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41D9B90B-5236-4216-80DA-F6B4B51D4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7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92EB0632-6096-4358-8874-61586D077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4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5CB3C6BC-222C-4C93-AA3A-E2E703172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55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05F4C620-B837-466D-AF41-5521B54A5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C94FF10C-2BEC-4C89-8095-F3DA182D87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05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B3FEE68A-1A8A-4C84-97F4-23B0934E9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19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C89B7A4E-1061-4E31-83F9-B9A275414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23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5FAE9139-D94B-49FE-90CC-2D4DD8EB1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7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F5F8B8CF-887E-485C-B810-310C2DA96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9B1AF3B4-B58A-4830-80A0-19B352984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71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2F264D63-4A4A-4EFF-A530-223596862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15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123D5B74-1A2E-4DC3-A93E-D35986E7C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24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A55E136E-1550-4779-8A39-57D1B2C85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2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7C7ACF37-AC53-434C-BD4A-93B14F8CE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29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6C9E2DAC-BA64-47FA-A0CA-31AD6704B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97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65C84-AF33-4F99-9F30-60F6B3B3C4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46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C745FD93-7EDC-4A4A-9F6E-63F8C2D10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8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3B01947B-290B-4610-A767-7D31AAD0B6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5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A91BAC06-1578-4B0B-BDBE-35AF0ED9C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4460D6F1-1387-4FE6-96DF-1E1B7B6D1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BED6B89B-F913-43B9-8A79-D1CEE5D7E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8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6B609A65-34FC-4793-B4F3-D1A1AD103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265045A8-46F9-4D48-88D5-7C6128374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4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797AE30D-36C7-4A16-A383-E1C5E4E37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9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C9FD5C22-A5BC-4FF9-8D62-9F68A6EB4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203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CD1129EE-7FFC-473A-8FBF-3270FC822E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53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D6077B4A-E2A3-459E-9053-294425825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778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01E78B74-E9A7-4EB9-97F9-D01C53ED8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93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B89348B7-53A3-44BC-8DB2-7F85D9B5CF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923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009D232D-B881-4151-8A4B-24F4E163D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62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EA777E84-0634-44DA-B7A9-672A74CF0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B52EA250-2DDB-410F-B8E1-2101C2582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03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C875564F-70C4-46F0-88B8-42598D6433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12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119713AA-E944-412F-ABE5-80F633BDE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41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E9D4D-EDD4-415C-B5FD-B2634DA37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58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6196A-1339-4B33-82D9-40E15D26D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6D138FA2-B86E-4831-AE0C-8852682EB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974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ED6C0647-0A5C-4C9E-8612-7BA78D095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46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7419D67A-09BC-4485-AE40-85DE97301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82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00E06B04-5454-4324-806D-DC2DA7046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8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DC219-6C37-4297-88D4-CA2BD618C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44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1424BC50-8299-4C4E-AC8C-01A7BB3A6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ADAE61E1-25C6-4B79-A99E-1DFE1EBD1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19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8D18D8A7-B293-4702-97C9-C09D6F266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14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9EC5FDC2-656B-4BCA-BFDE-C6789F7EFC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22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49B0F3A6-12CB-4BC0-AA18-08DEC386E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10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340DE226-2C9A-4F67-9DDF-4053255C23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19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2B35C78B-4C36-464C-8D0B-C15D85BAB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29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5EABD39D-43C5-4EA9-84B0-65E931C13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409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E5935183-0D0C-4604-B83E-E458F008EC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28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4A901A25-6151-44D9-9D8F-54E6F3528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60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15E49-ACB8-47F5-ABB3-CAECF3FC1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508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6FF7E-3146-4A1F-85B7-402BED17C4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4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0</Words>
  <Application>Microsoft Macintosh PowerPoint</Application>
  <PresentationFormat>On-screen Show (4:3)</PresentationFormat>
  <Paragraphs>0</Paragraphs>
  <Slides>153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7</cp:revision>
  <dcterms:created xsi:type="dcterms:W3CDTF">2017-11-06T23:52:38Z</dcterms:created>
  <dcterms:modified xsi:type="dcterms:W3CDTF">2018-10-02T18:17:59Z</dcterms:modified>
</cp:coreProperties>
</file>