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3"/>
    <p:restoredTop sz="94721"/>
  </p:normalViewPr>
  <p:slideViewPr>
    <p:cSldViewPr snapToGrid="0">
      <p:cViewPr varScale="1">
        <p:scale>
          <a:sx n="108" d="100"/>
          <a:sy n="108" d="100"/>
        </p:scale>
        <p:origin x="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0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D56D-03F4-4285-AE23-62D635D3CE70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146D-2815-4F7F-97F2-D0249F9A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62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C547B59C-C760-42DA-81EB-875565EE5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84DD4E44-027F-427B-AC42-34B836580B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566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F1AE2C2C-56A3-4BE4-A64C-3BFFBD658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109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CED90227-7F17-41DC-8892-6598E36251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237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5">
            <a:extLst>
              <a:ext uri="{FF2B5EF4-FFF2-40B4-BE49-F238E27FC236}">
                <a16:creationId xmlns:a16="http://schemas.microsoft.com/office/drawing/2014/main" id="{AB5BE9CE-DD45-4244-A81C-2889B51AE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978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FCC32CAE-3996-4EB6-8EC6-13544AC41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981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52CCEEFA-5BE9-4461-A6EC-CB8F1E999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08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9851341A-B588-4DCF-8539-898F52750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84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1BA87AA3-F45D-472F-A0FC-5721E70E6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437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F9DD6EDE-CE02-46EB-A478-43626C53F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758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2D00E465-F8C7-40CD-95F7-A018AA2E4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1138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F2FC4489-2C41-4B15-80B2-E04C957480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FC4C4A9F-FCAD-4107-90C6-B076902D29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056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A6E204FE-D2DD-4559-AABA-E89BA8EB3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50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C720C25A-E3F9-4D87-A1CD-E6D633B03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419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B4AC7C44-9164-4230-AF67-3B6809473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110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B8DB1405-2C3C-4809-BABA-C885AC4AF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84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7C54E166-20C8-4D11-8105-6F6804C34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824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625CDD0F-5AC6-478C-B001-88696BDDB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772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9EB6FE34-D304-437B-B350-92857CEF8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16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0E80B7E6-F0A0-4502-922A-042A154DB1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98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1">
            <a:extLst>
              <a:ext uri="{FF2B5EF4-FFF2-40B4-BE49-F238E27FC236}">
                <a16:creationId xmlns:a16="http://schemas.microsoft.com/office/drawing/2014/main" id="{4C98BC2A-335A-46E1-9C11-B17E74B0B8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908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B4881B2B-330E-4D49-A40F-1A167DE4C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7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C2D1FEAF-E21F-45F8-8975-6A7E63973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56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3CE62A9B-4C79-4882-BFDB-F81450AE0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70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E95D9AD2-2B16-4CBB-A4F9-86F182FC29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4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DBA3F57C-F827-4A02-9F3D-1519EF6709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157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6">
            <a:extLst>
              <a:ext uri="{FF2B5EF4-FFF2-40B4-BE49-F238E27FC236}">
                <a16:creationId xmlns:a16="http://schemas.microsoft.com/office/drawing/2014/main" id="{A5B45184-C6BD-4622-A8A2-9D831E5AA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836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7">
            <a:extLst>
              <a:ext uri="{FF2B5EF4-FFF2-40B4-BE49-F238E27FC236}">
                <a16:creationId xmlns:a16="http://schemas.microsoft.com/office/drawing/2014/main" id="{F97E169F-3D5A-4DF7-8F02-182DA8925F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198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8">
            <a:extLst>
              <a:ext uri="{FF2B5EF4-FFF2-40B4-BE49-F238E27FC236}">
                <a16:creationId xmlns:a16="http://schemas.microsoft.com/office/drawing/2014/main" id="{F9BE8D69-64D6-40CF-B659-A1003201D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2298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9">
            <a:extLst>
              <a:ext uri="{FF2B5EF4-FFF2-40B4-BE49-F238E27FC236}">
                <a16:creationId xmlns:a16="http://schemas.microsoft.com/office/drawing/2014/main" id="{932174F1-CED0-4850-A99D-D69B9133D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39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9A896-9DEB-47A3-A75E-F085CCA5D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57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1">
            <a:extLst>
              <a:ext uri="{FF2B5EF4-FFF2-40B4-BE49-F238E27FC236}">
                <a16:creationId xmlns:a16="http://schemas.microsoft.com/office/drawing/2014/main" id="{94A6C2DA-DA96-430F-B45B-4D14E4B4A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28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2">
            <a:extLst>
              <a:ext uri="{FF2B5EF4-FFF2-40B4-BE49-F238E27FC236}">
                <a16:creationId xmlns:a16="http://schemas.microsoft.com/office/drawing/2014/main" id="{A4D54AFB-E637-4B30-8409-2162818B12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6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EBE8E9CB-940B-41B9-877F-0457123A38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476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3">
            <a:extLst>
              <a:ext uri="{FF2B5EF4-FFF2-40B4-BE49-F238E27FC236}">
                <a16:creationId xmlns:a16="http://schemas.microsoft.com/office/drawing/2014/main" id="{BA4B257B-8341-4019-B872-1638C2D9F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381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4">
            <a:extLst>
              <a:ext uri="{FF2B5EF4-FFF2-40B4-BE49-F238E27FC236}">
                <a16:creationId xmlns:a16="http://schemas.microsoft.com/office/drawing/2014/main" id="{87410C11-DEA2-4E5F-8387-E32D740E18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308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5">
            <a:extLst>
              <a:ext uri="{FF2B5EF4-FFF2-40B4-BE49-F238E27FC236}">
                <a16:creationId xmlns:a16="http://schemas.microsoft.com/office/drawing/2014/main" id="{2142AA24-D1F8-410E-A7FA-0ECF350CE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4205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6">
            <a:extLst>
              <a:ext uri="{FF2B5EF4-FFF2-40B4-BE49-F238E27FC236}">
                <a16:creationId xmlns:a16="http://schemas.microsoft.com/office/drawing/2014/main" id="{BDFEB2B6-1F56-4824-9241-C828A18A2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487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75172-3E27-4598-93B7-085DC874D6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229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8">
            <a:extLst>
              <a:ext uri="{FF2B5EF4-FFF2-40B4-BE49-F238E27FC236}">
                <a16:creationId xmlns:a16="http://schemas.microsoft.com/office/drawing/2014/main" id="{06DBF7FC-C4DF-4BD2-81C1-49DFDDFC3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92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67D8D-18DA-4543-A0DB-525E0099B0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21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9A8D6-0998-4CDE-95D9-648A005E2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5838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2D6A1-FE19-4FF4-9B22-6AF92A965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7744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2">
            <a:extLst>
              <a:ext uri="{FF2B5EF4-FFF2-40B4-BE49-F238E27FC236}">
                <a16:creationId xmlns:a16="http://schemas.microsoft.com/office/drawing/2014/main" id="{D7D752D5-CBFA-48EA-928C-11842F399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2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CA3F0F0A-2EB7-4B0C-9AA1-ECAD6E013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1688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3">
            <a:extLst>
              <a:ext uri="{FF2B5EF4-FFF2-40B4-BE49-F238E27FC236}">
                <a16:creationId xmlns:a16="http://schemas.microsoft.com/office/drawing/2014/main" id="{0FE42744-C1F6-4679-83C0-247BAD4AD3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33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4">
            <a:extLst>
              <a:ext uri="{FF2B5EF4-FFF2-40B4-BE49-F238E27FC236}">
                <a16:creationId xmlns:a16="http://schemas.microsoft.com/office/drawing/2014/main" id="{7F00512B-3C0C-4312-BE5F-638EAFB0E0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741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5">
            <a:extLst>
              <a:ext uri="{FF2B5EF4-FFF2-40B4-BE49-F238E27FC236}">
                <a16:creationId xmlns:a16="http://schemas.microsoft.com/office/drawing/2014/main" id="{F050D93F-ACCD-40E9-B4CC-73153F31F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294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6">
            <a:extLst>
              <a:ext uri="{FF2B5EF4-FFF2-40B4-BE49-F238E27FC236}">
                <a16:creationId xmlns:a16="http://schemas.microsoft.com/office/drawing/2014/main" id="{1B8F2991-785D-49AE-ABFD-E52C3D3756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6402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7">
            <a:extLst>
              <a:ext uri="{FF2B5EF4-FFF2-40B4-BE49-F238E27FC236}">
                <a16:creationId xmlns:a16="http://schemas.microsoft.com/office/drawing/2014/main" id="{E35C808D-807B-47C7-854C-05608491C6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6421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8">
            <a:extLst>
              <a:ext uri="{FF2B5EF4-FFF2-40B4-BE49-F238E27FC236}">
                <a16:creationId xmlns:a16="http://schemas.microsoft.com/office/drawing/2014/main" id="{0FB2C1E3-0413-4B3C-9AA6-3560E98F6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0308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9">
            <a:extLst>
              <a:ext uri="{FF2B5EF4-FFF2-40B4-BE49-F238E27FC236}">
                <a16:creationId xmlns:a16="http://schemas.microsoft.com/office/drawing/2014/main" id="{443F7086-D898-41DC-8081-4DDB2532B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976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0">
            <a:extLst>
              <a:ext uri="{FF2B5EF4-FFF2-40B4-BE49-F238E27FC236}">
                <a16:creationId xmlns:a16="http://schemas.microsoft.com/office/drawing/2014/main" id="{7DBFE74F-2D47-40FE-8991-F3B8BC4F8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1424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1">
            <a:extLst>
              <a:ext uri="{FF2B5EF4-FFF2-40B4-BE49-F238E27FC236}">
                <a16:creationId xmlns:a16="http://schemas.microsoft.com/office/drawing/2014/main" id="{626AD10B-9B54-4B43-9747-BBC474DC4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3528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2">
            <a:extLst>
              <a:ext uri="{FF2B5EF4-FFF2-40B4-BE49-F238E27FC236}">
                <a16:creationId xmlns:a16="http://schemas.microsoft.com/office/drawing/2014/main" id="{531650F5-DB8D-4549-BD01-8C5A2CC30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1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1BE88E86-5CC5-4BCE-89C4-FA2932D02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561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3">
            <a:extLst>
              <a:ext uri="{FF2B5EF4-FFF2-40B4-BE49-F238E27FC236}">
                <a16:creationId xmlns:a16="http://schemas.microsoft.com/office/drawing/2014/main" id="{F73F1871-CF38-4BED-A347-41ED3DA01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1623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4">
            <a:extLst>
              <a:ext uri="{FF2B5EF4-FFF2-40B4-BE49-F238E27FC236}">
                <a16:creationId xmlns:a16="http://schemas.microsoft.com/office/drawing/2014/main" id="{87CF3E77-631A-44FE-95A1-01F1D16E6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083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5">
            <a:extLst>
              <a:ext uri="{FF2B5EF4-FFF2-40B4-BE49-F238E27FC236}">
                <a16:creationId xmlns:a16="http://schemas.microsoft.com/office/drawing/2014/main" id="{B85D0210-D389-43E6-AB9F-B85CF23C7E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588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6">
            <a:extLst>
              <a:ext uri="{FF2B5EF4-FFF2-40B4-BE49-F238E27FC236}">
                <a16:creationId xmlns:a16="http://schemas.microsoft.com/office/drawing/2014/main" id="{3F343C5C-30B4-4425-BA3A-374679670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79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7">
            <a:extLst>
              <a:ext uri="{FF2B5EF4-FFF2-40B4-BE49-F238E27FC236}">
                <a16:creationId xmlns:a16="http://schemas.microsoft.com/office/drawing/2014/main" id="{C4731A33-F57B-4757-BE9B-10E879D60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7582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8">
            <a:extLst>
              <a:ext uri="{FF2B5EF4-FFF2-40B4-BE49-F238E27FC236}">
                <a16:creationId xmlns:a16="http://schemas.microsoft.com/office/drawing/2014/main" id="{BFF7153E-C8D7-471B-9B28-7D5FE926D5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208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9">
            <a:extLst>
              <a:ext uri="{FF2B5EF4-FFF2-40B4-BE49-F238E27FC236}">
                <a16:creationId xmlns:a16="http://schemas.microsoft.com/office/drawing/2014/main" id="{B45B123F-B7A9-42A0-A343-8AF7EC9E4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076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300D14-E63A-40AE-BF4E-C785248BB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9420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1">
            <a:extLst>
              <a:ext uri="{FF2B5EF4-FFF2-40B4-BE49-F238E27FC236}">
                <a16:creationId xmlns:a16="http://schemas.microsoft.com/office/drawing/2014/main" id="{73281CCA-C9F2-43B3-98B0-3FC1B121A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6711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2">
            <a:extLst>
              <a:ext uri="{FF2B5EF4-FFF2-40B4-BE49-F238E27FC236}">
                <a16:creationId xmlns:a16="http://schemas.microsoft.com/office/drawing/2014/main" id="{F2F34274-6129-4A80-83FC-41581730F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2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C18C4C9A-5099-4CFA-BB61-48EC637EC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040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3">
            <a:extLst>
              <a:ext uri="{FF2B5EF4-FFF2-40B4-BE49-F238E27FC236}">
                <a16:creationId xmlns:a16="http://schemas.microsoft.com/office/drawing/2014/main" id="{236F5EA6-DC39-4812-91F8-32C97B5827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5605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4">
            <a:extLst>
              <a:ext uri="{FF2B5EF4-FFF2-40B4-BE49-F238E27FC236}">
                <a16:creationId xmlns:a16="http://schemas.microsoft.com/office/drawing/2014/main" id="{235FAE70-E86F-41EC-B1C0-3FEB61523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5349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5">
            <a:extLst>
              <a:ext uri="{FF2B5EF4-FFF2-40B4-BE49-F238E27FC236}">
                <a16:creationId xmlns:a16="http://schemas.microsoft.com/office/drawing/2014/main" id="{D8F8D9F6-6218-4D44-998D-C0AD69AFD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8003036F-A7BF-4838-A7BF-DE8710F3C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9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DAC67E20-3E67-476F-8129-6C6AFEC3B1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3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D99B2D1D-F345-4954-B42B-BA034C894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D726BE79-3DDB-402E-A1DB-CB34078B1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02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1269B5E2-F400-4F75-9590-F097CAB655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9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10_1_1">
            <a:hlinkClick r:id="" action="ppaction://media"/>
            <a:extLst>
              <a:ext uri="{FF2B5EF4-FFF2-40B4-BE49-F238E27FC236}">
                <a16:creationId xmlns:a16="http://schemas.microsoft.com/office/drawing/2014/main" id="{FE4D003C-5CCB-2943-AE83-5B9E739634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3174"/>
            <a:ext cx="9144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F82D8317-E3DD-4197-8FB9-89B24BD0F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65975A51-0E56-4B34-A672-ACF7DB404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57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CD784F59-8F5A-4827-8AB0-B3277C7872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BC41C4F4-379B-4E39-817F-1C91F39B6D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13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A5D1ED87-F75C-4C7E-9C8B-C6F48C6EC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0">
            <a:extLst>
              <a:ext uri="{FF2B5EF4-FFF2-40B4-BE49-F238E27FC236}">
                <a16:creationId xmlns:a16="http://schemas.microsoft.com/office/drawing/2014/main" id="{7C17A074-21E6-41D2-9D27-5C87B433D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2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1DC90950-40F3-4010-8CDE-12C1F239D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6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EE10AFF2-2E5B-487B-B0C9-E98453ADAC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4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B98A17DC-ACDE-405B-9068-B548D080CF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40B09401-F2C9-4D93-B889-8D0FC898D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11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F4A55812-CA99-41CD-B541-EDF067148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60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08929C8D-1996-4C86-BFA9-AFD1C996F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55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AE4E8779-8753-477F-884F-B2BCFFCE4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49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D92D8283-3BA8-4DEF-AE0A-D10B5978E2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3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03453AB0-B5F8-4BF0-9D59-EBA727895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1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8E4398AB-292F-43B1-B21F-63E84B6CF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74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68F2FC86-0E92-42E6-BDFE-F9621225E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91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4EE8931C-38A5-4AC9-A68B-87CC07C6E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24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868C4C98-4505-4BF2-B181-732E1BCF6A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6DF46479-A668-42F8-977A-C58E79070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90397BA2-7EDF-4B0D-9436-5736C5151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6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4">
            <a:extLst>
              <a:ext uri="{FF2B5EF4-FFF2-40B4-BE49-F238E27FC236}">
                <a16:creationId xmlns:a16="http://schemas.microsoft.com/office/drawing/2014/main" id="{0E279769-C1F8-44A0-B1BA-C5DDE23E2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49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5A382070-9DD0-4C60-BE36-67E441E7AA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8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5E60DD84-0B46-49BF-8F69-4DBAB1951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551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43B7DC1F-3A2E-4D9C-9139-04B9D68A4A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37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FA5BEC62-AC58-4295-AD49-7D0D1DCBF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74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881F72BA-5B58-4FDA-BE35-FD86A9469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10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4F9E9F18-020A-4FAD-A378-C9C10EE69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0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3AEE09BE-6E23-4D1B-9D0C-9CC00BB4F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20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1F6744E4-AEEA-4EFF-9A5F-C75202E5C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2AAD8655-9914-4C19-9E5E-F8C78C220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60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F6A6C301-ED74-4FA0-B8FC-C77085450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65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4">
            <a:extLst>
              <a:ext uri="{FF2B5EF4-FFF2-40B4-BE49-F238E27FC236}">
                <a16:creationId xmlns:a16="http://schemas.microsoft.com/office/drawing/2014/main" id="{DB173C4C-C818-473C-B278-6CFD46E3E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99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D1196E5A-C41A-43A9-83C6-E58988F25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1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815D0C37-9CDB-4BA1-BAFE-E2CC6F23C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98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0E11E4FB-915F-4D34-8AC0-01F53E61D3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8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26EA3682-67AB-426A-A7A9-9BB0A2DF94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39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0F3D1CE2-6A21-41DE-993F-10A9D9A6F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6B9BBD4B-5372-4813-859E-1AD9FEC58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9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BCB9D644-9424-4235-B1A1-8D9EEC13C9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32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AE9CE200-FA37-4837-BDDE-2F04F9C3B4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">
            <a:extLst>
              <a:ext uri="{FF2B5EF4-FFF2-40B4-BE49-F238E27FC236}">
                <a16:creationId xmlns:a16="http://schemas.microsoft.com/office/drawing/2014/main" id="{960EB497-780A-4E13-855F-8A422B6EF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962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3E914D10-895B-45F4-B39E-27B032E4D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9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4">
            <a:extLst>
              <a:ext uri="{FF2B5EF4-FFF2-40B4-BE49-F238E27FC236}">
                <a16:creationId xmlns:a16="http://schemas.microsoft.com/office/drawing/2014/main" id="{2D6400F4-99BD-4603-B342-8F981EFF4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97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0363DCC4-4E42-4EAD-BD19-58A3FAC01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48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868417B8-E91E-40B0-AF97-4F14815A2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608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7CA7110C-E172-49E1-AE8A-1DDCD9059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1B0A4995-1FFD-46D7-96ED-82A4F028D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83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170495C3-AFF7-4EF9-AD02-38C37C309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85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863A3790-C568-409A-AD8D-A758C00B1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43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274DD45F-CA99-4990-9F57-39576A9AC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2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1ECD74AC-8132-4A7A-852B-A9711BC38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FC994-98A9-4CDD-A856-5EAF605D10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59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1AC7AFF0-1254-438E-9190-CB25FE41F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49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7CBCC43B-FDED-49C1-A118-B805211E8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53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8CA9D81B-C13E-4DFA-8BE9-02E764963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17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91844E05-F7E1-42EA-9BB4-DE4C1E61E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490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47D8D8C7-9152-4940-8C88-AB4E8AD2E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60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2FA6C233-5799-428C-AC34-EECF2BD9A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7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9E958095-4541-4B8F-936F-6F83F5EEB1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94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AC6EA217-2F92-4618-85CA-CC5C9AAEFB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114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3905E933-B337-4925-B383-1B65ACF2C9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4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65BA7F0B-BE81-4281-A67E-67E2D54FA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86465-D71D-41CB-A9BF-8ADA13CCBF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44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F91B33C3-5B23-43D3-8B7C-185D78998D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59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5B35D93E-83B4-4A76-9380-54EBC4A5A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201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6384068B-AE3E-44A5-9D34-83C42C9A3F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012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A210E487-87E6-42E3-B24F-17CBEE41A5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0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95809D16-19D7-4BD6-AC41-FC9EDAA91E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907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CE8FA7A5-B094-404C-920D-5627C8575F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22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DE227A0D-4672-4763-A56C-D45467E48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70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E9CBF889-AEE0-49E9-9526-F94855A48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3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B744E79D-610E-4AC5-A31A-351EC887A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51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78D95BD6-C31A-4021-ACD4-4BDB5ECAD0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F5A7698B-8BFB-4B13-B1BA-F1CD655CE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33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7E4D477C-1485-4DD5-8E00-011A417B8A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49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88BA5A9A-14F0-4F8D-9CA9-AAA3D4679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34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B79B480A-6A90-4D58-BC9F-8C903185E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04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3CCBDACB-6A29-44AB-80E0-1CA559719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191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87CDBA69-F971-4DBE-84BC-12B019566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64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D7FBF390-8AD9-4BE4-8BE7-27664295E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42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EACECE1E-F831-4C67-9218-958E8709E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7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CEFADB0B-B71F-4670-8F77-99F65D5E5C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62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D6AF6AE1-1C18-4CA6-ADE2-54E6C049AD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079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4CDEA479-FDE9-4AD0-9666-D4D70FC5D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9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On-screen Show (4:3)</PresentationFormat>
  <Paragraphs>0</Paragraphs>
  <Slides>162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162</vt:i4>
      </vt:variant>
    </vt:vector>
  </HeadingPairs>
  <TitlesOfParts>
    <vt:vector size="16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4</cp:revision>
  <dcterms:created xsi:type="dcterms:W3CDTF">2017-11-06T23:51:42Z</dcterms:created>
  <dcterms:modified xsi:type="dcterms:W3CDTF">2018-10-02T18:15:00Z</dcterms:modified>
</cp:coreProperties>
</file>