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72"/>
    <p:restoredTop sz="94646"/>
  </p:normalViewPr>
  <p:slideViewPr>
    <p:cSldViewPr snapToGrid="0">
      <p:cViewPr varScale="1">
        <p:scale>
          <a:sx n="80" d="100"/>
          <a:sy n="80" d="100"/>
        </p:scale>
        <p:origin x="1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3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7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7F43-701F-4861-B507-B02B2ECDB38C}" type="datetimeFigureOut">
              <a:rPr lang="en-US" smtClean="0"/>
              <a:t>9/28/18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3EAE-271D-4CAC-9964-F6DD8FD5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6C1E1987-60F4-4127-A504-C1143C5979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06096215-17C6-410E-A2DB-56B4F321D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42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83F15FCD-8587-4978-A2FF-315CCA821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53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A7BBA625-F2EC-4090-AA6A-4923FE93F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560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19410FDA-A9C2-41BA-A72E-C65AF9889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24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9B45F3A6-3A7A-4347-9A36-B0D9D55D1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60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37549-7617-40DC-A54F-E25A753BB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649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78BDB38A-9B7B-43F0-AA64-C2F575261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154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B442495C-C9E3-4B21-9634-E34722211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341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5E56DBCD-F774-4607-9094-07AECA0E9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26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3A2E1EC8-B8D1-42DE-8503-D33515CCA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207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97DE3-F570-42DB-9582-9A7A9D320F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9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E596E402-7DDE-42D0-BF04-DBF2F5239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475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CE07F37A-CED9-4ECD-93D5-FABF4EFB2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636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5EB933FF-1897-4A7D-BC2F-B3E976D7E8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191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3ADA28A0-A4D0-4E84-9A33-078E03BEB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84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BE93E798-809D-4257-977E-E3D8FBED0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18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91AC211B-5927-4611-9BA0-F91E3E757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135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F6AA446A-176A-43F9-B6F4-16EB6F90F6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27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6728EC47-E719-4FAE-B197-B312EF41B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248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69C68C3F-FACB-4898-AD83-7B12206F8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386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FB4BAC8E-5402-4EDD-A2A5-3F4698338A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229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82153377-32D8-403A-A901-290F97F83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D5E152C2-E892-4505-8A3D-3000C4494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82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6FDB7A1D-5A6F-4919-BD67-1C0673BAD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203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CC3664E6-630A-4E88-9F7E-24FCE2208A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3603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9A3E62A9-628F-4AE7-A426-D59B53FB1D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414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2EF65EAE-937B-4BD2-AA1A-5433A57E8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99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256FD1E4-C199-4621-9982-C247B24EB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599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DA14229E-01B7-41B0-87D9-7237B6F5E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80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BFF5C53A-236F-4F07-9546-F0D332AE73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14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0">
            <a:extLst>
              <a:ext uri="{FF2B5EF4-FFF2-40B4-BE49-F238E27FC236}">
                <a16:creationId xmlns:a16="http://schemas.microsoft.com/office/drawing/2014/main" id="{DFABAA88-2F11-4149-930C-04D451AEC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2720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A9BC5E72-3B85-4E64-ABF0-61BE66E5C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171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5D2263FF-FACF-4E67-8D13-1033981A6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560349F8-E5B3-4B2E-8022-B73F93AC09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503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AE016C7B-9820-4997-B340-1B2B2FBDCC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177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68A10E4D-F957-48D8-9CAE-03C9624445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8070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548B202D-CF4B-4EFF-ADA1-5CC325F88F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356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FBAA582C-17AC-400D-881E-763253289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95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7">
            <a:extLst>
              <a:ext uri="{FF2B5EF4-FFF2-40B4-BE49-F238E27FC236}">
                <a16:creationId xmlns:a16="http://schemas.microsoft.com/office/drawing/2014/main" id="{92AD0A3C-5D3C-44EA-B892-0CB8904C4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643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B65482CE-2337-4DA7-BC30-A9733251B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851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9">
            <a:extLst>
              <a:ext uri="{FF2B5EF4-FFF2-40B4-BE49-F238E27FC236}">
                <a16:creationId xmlns:a16="http://schemas.microsoft.com/office/drawing/2014/main" id="{3DD5553D-FCB4-4DA7-AA2C-22BA01120F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67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0">
            <a:extLst>
              <a:ext uri="{FF2B5EF4-FFF2-40B4-BE49-F238E27FC236}">
                <a16:creationId xmlns:a16="http://schemas.microsoft.com/office/drawing/2014/main" id="{C33C45AA-FC20-4E7E-9778-D7143DEF09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44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1">
            <a:extLst>
              <a:ext uri="{FF2B5EF4-FFF2-40B4-BE49-F238E27FC236}">
                <a16:creationId xmlns:a16="http://schemas.microsoft.com/office/drawing/2014/main" id="{864416D9-D74B-416D-945C-CD768FC98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5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4D7F38BA-5AEA-40BB-A2A6-BA9FD3345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0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F96A71A3-E3FE-4ABB-83F4-0A5DC84F8E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9565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2AF412C1-FA18-4EAD-BDFC-8E6FD3C93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1419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5A4840FF-4626-4C23-B69C-D8069C711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7797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0225654A-6FC0-44D9-93FB-EE50B4ACA7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534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54855B1A-10D3-4598-B8C9-C4D2756AC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8070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7">
            <a:extLst>
              <a:ext uri="{FF2B5EF4-FFF2-40B4-BE49-F238E27FC236}">
                <a16:creationId xmlns:a16="http://schemas.microsoft.com/office/drawing/2014/main" id="{4895068D-A722-4705-94F7-2BDC5B5DF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3593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8">
            <a:extLst>
              <a:ext uri="{FF2B5EF4-FFF2-40B4-BE49-F238E27FC236}">
                <a16:creationId xmlns:a16="http://schemas.microsoft.com/office/drawing/2014/main" id="{49ACF352-44CB-45BE-964D-81F4617BA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619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9">
            <a:extLst>
              <a:ext uri="{FF2B5EF4-FFF2-40B4-BE49-F238E27FC236}">
                <a16:creationId xmlns:a16="http://schemas.microsoft.com/office/drawing/2014/main" id="{8747E7AA-1225-4D37-B84F-77B24E67C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1717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0">
            <a:extLst>
              <a:ext uri="{FF2B5EF4-FFF2-40B4-BE49-F238E27FC236}">
                <a16:creationId xmlns:a16="http://schemas.microsoft.com/office/drawing/2014/main" id="{4953DAC5-557E-499F-9EDE-FF8F4FE561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0652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1">
            <a:extLst>
              <a:ext uri="{FF2B5EF4-FFF2-40B4-BE49-F238E27FC236}">
                <a16:creationId xmlns:a16="http://schemas.microsoft.com/office/drawing/2014/main" id="{DC957AE1-4C68-4F98-9CF1-5E25B3725A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034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2">
            <a:extLst>
              <a:ext uri="{FF2B5EF4-FFF2-40B4-BE49-F238E27FC236}">
                <a16:creationId xmlns:a16="http://schemas.microsoft.com/office/drawing/2014/main" id="{F5B10626-F388-4D66-984C-8263D55FD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03528C4C-EDCE-4929-A7AA-B17286E49B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56C0FD26-59C0-4B1C-A999-BAE3A028F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93CA011C-AE26-44DD-B450-F7BFF0A3F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04514549-5CDD-4C8F-9E0A-8879E5E203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19EF051E-3235-4558-9546-9F1C604AA6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81BE652C-59E7-4539-B609-3291310677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6C6CBA3A-F431-4F92-8D42-BDD5AC286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D2F6BD0E-47E4-4AEB-90B4-6B93FEF2C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43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4B7CEDE8-CB64-4ED2-B787-179997C28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1A8A3D6E-F9EA-4C5B-AC8B-C1CAEB39F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97724A84-8B7D-4B2A-BB9E-43C19BB264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0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E8489569-0530-4E21-8336-DFEDD7B7F6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D14CD195-2D81-466E-9C83-CCBAD5681C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61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53A19249-DBF9-47EA-A45D-E9F614FFFF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6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BCAC9F25-AEC9-448D-8C48-0C8883989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4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8386AAF2-724A-4D0E-8EBF-902FDABEA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BEB77-BB74-407B-9DE4-115DF1A8B7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23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6B872D0A-3FAB-4421-8D1C-5151DA392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DE7D5FA7-1A82-4175-8627-2618D4561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0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3FE22FA7-09D8-4A29-96A0-136612911E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2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D87AAF01-45E5-4D3C-944B-8EDC2940B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18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03AA8D4C-23CA-4176-B24D-F351D286C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02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027BDA29-ACC0-4C84-9FFB-D90F938A5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3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702C16CB-FC89-4AAD-A1EE-A3770123DA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1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24468-67D1-4669-9016-153E989EF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88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E17AA-3E01-4DC9-A0D1-1132DA9A0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7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2CE5D-4D4D-4158-BD77-1B56DA355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21643F00-09D2-410E-8B02-B0E0A78C5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34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A3B56-47C7-4C3F-B3AC-01323879E4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55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C265C-ACD3-4095-A58B-40E78724E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0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D91B9-4942-4A03-9410-6F491E10B8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1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E52251-48B3-4B7D-9826-63471EA43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11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CCD3A-AAD4-478D-A927-C9E1C1F30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6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4181B-0BE2-4B0F-989A-F6ADC52DA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5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9291A-49B3-4F53-91E7-1A453157E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13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43092-270A-4885-9725-149CE77E8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79A41CC8-7A16-4549-AC6A-E00046F5E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81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751A9A51-7C2F-4C6B-8B8C-1CC8A577B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3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90CCDE50-45D6-4946-AFB9-5CD936F61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64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4D304323-DDFA-40F8-B03B-4659D9D2E7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4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9694983F-7DC5-430E-9D52-A9E6C767F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4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F79B16EE-D267-472F-83BA-512C70968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4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442FD017-2DFC-4B6F-A054-83A096C4ED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9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27C6A34E-4B41-4872-8FF2-6A0801142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53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D8D7AA52-12F6-4782-8F25-7A66D3B6C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7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44FE9169-5B54-4BCF-9FD9-73EB12593B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18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58173421-F269-4BAF-9D3F-31FCAAB6F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48272CBA-1A91-480E-B8CE-FE0277B5B1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3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1DA8A71B-5E52-4B8E-9265-D9D182F5B6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C187E-24CD-4554-BFCD-6C32BCA0F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71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9003FC12-361C-435D-908E-59BD5FBFBC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82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11A9E1D5-2DCE-4490-B84D-5034D2F26D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292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06B627DD-43F0-4A14-8938-6080EB6E02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667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F6334664-01E5-4312-84ED-6ADBA27D5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77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228F5175-31C3-4BF7-A6D4-3DD65D4579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48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61240A8F-2B09-4590-8112-BA92A0948A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48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C1518FD4-A083-40D8-AC58-3B9240486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774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A3A823D5-97E1-46F2-A0E9-8FDF22B17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525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48DC4F66-2877-4D01-82E7-03F1A4B6E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5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1743F604-702F-446D-96A9-C7B7C1679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6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7A2A5BA3-C2AD-4C80-B307-20F392924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2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5D06905D-00D4-4056-8892-498F3E08A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785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28139361-547B-41CB-BEED-2940F7E95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09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152F376B-06F2-4C66-A47A-2C0115D69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53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8A547B-4F29-4B83-A45D-786B7F59E2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537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373C0-47E4-46B1-A6F0-EFAC1A9AC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284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B4B53-E840-4760-B936-2404C8A3F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12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59168-77E5-46B9-8F03-7D62758F19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83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B2F06F7A-1AC3-42DD-9504-8679AFE8F2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98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FB70969D-BF84-4CE2-8281-2A15B5413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15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037D2EB8-C072-46E3-95FB-A0C7C314DF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494B157A-A475-4654-AE80-D72BA10CA2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54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723EA1A1-79A2-4FF5-BB43-8A45B43C3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983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6282FAA4-78EA-46C5-9EBA-D26EA6AB23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425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61CC782A-2AD5-4646-92B6-3F0BF082E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88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7AC84200-FE14-44FB-9D6B-22ABC846E5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13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BFFB484C-4A4A-4F07-A599-40D0C1153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901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3227C31C-FFF2-496C-85E2-22335588DB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8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064968-4888-4A5A-8ADE-47D1180B2E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53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E8B48FC2-96AE-4387-94C4-3B2DB38047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45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376BD518-E7B7-4945-B5DB-45036FF12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73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06660318-550E-4C6A-8726-FF472D575A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600A84CD-5F31-4FCC-A42C-AF0D87476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821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EE8A91A3-E3A8-4D0C-BC52-96436C13C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17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7C1154F3-A7C3-4B93-98CD-5D46053681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522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25F46530-FC9D-4A47-B81C-0AFB8E9E74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613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757C35F2-FAA6-42D2-A7DA-188061B56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74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E6F4FB45-7DDC-434C-915A-0D1575459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70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831768A9-63CE-4499-A21E-12E7F284A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521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9D3DA82A-FB06-4D3D-81AA-929A54D21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12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7142B-3355-476B-AEEB-F1CE6F8C2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317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A7A7D-5017-4946-9625-DEF74B4DA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0323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F8983-88AD-49B3-8678-3A4D6EE6BB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6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Macintosh PowerPoint</Application>
  <PresentationFormat>On-screen Show (4:3)</PresentationFormat>
  <Paragraphs>0</Paragraphs>
  <Slides>149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6</cp:revision>
  <dcterms:created xsi:type="dcterms:W3CDTF">2017-11-06T23:50:35Z</dcterms:created>
  <dcterms:modified xsi:type="dcterms:W3CDTF">2018-09-28T14:46:56Z</dcterms:modified>
</cp:coreProperties>
</file>