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  <p:sldId id="406" r:id="rId148"/>
    <p:sldId id="407" r:id="rId149"/>
    <p:sldId id="408" r:id="rId150"/>
    <p:sldId id="409" r:id="rId151"/>
    <p:sldId id="410" r:id="rId152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070"/>
    <p:restoredTop sz="94721"/>
  </p:normalViewPr>
  <p:slideViewPr>
    <p:cSldViewPr snapToGrid="0">
      <p:cViewPr varScale="1">
        <p:scale>
          <a:sx n="102" d="100"/>
          <a:sy n="102" d="100"/>
        </p:scale>
        <p:origin x="18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D0CA0-0092-45AA-BB64-08FF886359F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FCB4-291D-4236-9477-1D51D0242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95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D0CA0-0092-45AA-BB64-08FF886359F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FCB4-291D-4236-9477-1D51D0242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0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D0CA0-0092-45AA-BB64-08FF886359F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FCB4-291D-4236-9477-1D51D0242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30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D0CA0-0092-45AA-BB64-08FF886359F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FCB4-291D-4236-9477-1D51D0242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10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D0CA0-0092-45AA-BB64-08FF886359F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FCB4-291D-4236-9477-1D51D0242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01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D0CA0-0092-45AA-BB64-08FF886359F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FCB4-291D-4236-9477-1D51D0242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02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D0CA0-0092-45AA-BB64-08FF886359F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FCB4-291D-4236-9477-1D51D0242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4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D0CA0-0092-45AA-BB64-08FF886359F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FCB4-291D-4236-9477-1D51D0242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48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D0CA0-0092-45AA-BB64-08FF886359F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FCB4-291D-4236-9477-1D51D0242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34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D0CA0-0092-45AA-BB64-08FF886359F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FCB4-291D-4236-9477-1D51D0242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8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D0CA0-0092-45AA-BB64-08FF886359F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FCB4-291D-4236-9477-1D51D0242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0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D0CA0-0092-45AA-BB64-08FF886359FC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CFCB4-291D-4236-9477-1D51D0242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848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">
            <a:extLst>
              <a:ext uri="{FF2B5EF4-FFF2-40B4-BE49-F238E27FC236}">
                <a16:creationId xmlns:a16="http://schemas.microsoft.com/office/drawing/2014/main" id="{A1778007-69EF-4FA9-A1AC-880801EA92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71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">
            <a:extLst>
              <a:ext uri="{FF2B5EF4-FFF2-40B4-BE49-F238E27FC236}">
                <a16:creationId xmlns:a16="http://schemas.microsoft.com/office/drawing/2014/main" id="{36B19FA9-9B60-439F-89CF-391371049A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967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7C9937-434C-4679-952D-6026838A80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476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7D0C2C-99CF-48D1-87BA-12AD998607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427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40B0F-EF64-4DE5-B28E-BC5A71222B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170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6">
            <a:extLst>
              <a:ext uri="{FF2B5EF4-FFF2-40B4-BE49-F238E27FC236}">
                <a16:creationId xmlns:a16="http://schemas.microsoft.com/office/drawing/2014/main" id="{35471085-F875-484A-8FF2-7E17638F0B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4042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7">
            <a:extLst>
              <a:ext uri="{FF2B5EF4-FFF2-40B4-BE49-F238E27FC236}">
                <a16:creationId xmlns:a16="http://schemas.microsoft.com/office/drawing/2014/main" id="{BF8ED392-DC48-4B8A-9BBA-7ABF6857C1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86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8">
            <a:extLst>
              <a:ext uri="{FF2B5EF4-FFF2-40B4-BE49-F238E27FC236}">
                <a16:creationId xmlns:a16="http://schemas.microsoft.com/office/drawing/2014/main" id="{65CDE96C-0F8B-4CF8-AA5E-F2007B27E2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3714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9">
            <a:extLst>
              <a:ext uri="{FF2B5EF4-FFF2-40B4-BE49-F238E27FC236}">
                <a16:creationId xmlns:a16="http://schemas.microsoft.com/office/drawing/2014/main" id="{9558B71F-B985-45A6-84EC-65CEF8A3DA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2397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0">
            <a:extLst>
              <a:ext uri="{FF2B5EF4-FFF2-40B4-BE49-F238E27FC236}">
                <a16:creationId xmlns:a16="http://schemas.microsoft.com/office/drawing/2014/main" id="{F7EC1FDE-0E1C-4EE9-BB09-6089775256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8560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1">
            <a:extLst>
              <a:ext uri="{FF2B5EF4-FFF2-40B4-BE49-F238E27FC236}">
                <a16:creationId xmlns:a16="http://schemas.microsoft.com/office/drawing/2014/main" id="{D5D90C8E-6C31-4CBB-97AB-2244E447A3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0938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2">
            <a:extLst>
              <a:ext uri="{FF2B5EF4-FFF2-40B4-BE49-F238E27FC236}">
                <a16:creationId xmlns:a16="http://schemas.microsoft.com/office/drawing/2014/main" id="{D7295355-61E0-4EB3-BE70-5DFCE5A914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06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">
            <a:extLst>
              <a:ext uri="{FF2B5EF4-FFF2-40B4-BE49-F238E27FC236}">
                <a16:creationId xmlns:a16="http://schemas.microsoft.com/office/drawing/2014/main" id="{C1BD03A8-8396-401A-847A-89F26E4B2E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6869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3">
            <a:extLst>
              <a:ext uri="{FF2B5EF4-FFF2-40B4-BE49-F238E27FC236}">
                <a16:creationId xmlns:a16="http://schemas.microsoft.com/office/drawing/2014/main" id="{2C1A7087-072B-4227-9812-8CFC891F23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6695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4">
            <a:extLst>
              <a:ext uri="{FF2B5EF4-FFF2-40B4-BE49-F238E27FC236}">
                <a16:creationId xmlns:a16="http://schemas.microsoft.com/office/drawing/2014/main" id="{57C4E189-E0C3-4681-A4A4-063B4EC561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1822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5">
            <a:extLst>
              <a:ext uri="{FF2B5EF4-FFF2-40B4-BE49-F238E27FC236}">
                <a16:creationId xmlns:a16="http://schemas.microsoft.com/office/drawing/2014/main" id="{6B93C160-4AE2-4C02-8164-F6CA96D1C2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0970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6">
            <a:extLst>
              <a:ext uri="{FF2B5EF4-FFF2-40B4-BE49-F238E27FC236}">
                <a16:creationId xmlns:a16="http://schemas.microsoft.com/office/drawing/2014/main" id="{E5F13F66-CFA3-4A9F-AD66-472F703691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6035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7">
            <a:extLst>
              <a:ext uri="{FF2B5EF4-FFF2-40B4-BE49-F238E27FC236}">
                <a16:creationId xmlns:a16="http://schemas.microsoft.com/office/drawing/2014/main" id="{6A13FAD1-1734-4F5C-8411-40031F2860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5134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8">
            <a:extLst>
              <a:ext uri="{FF2B5EF4-FFF2-40B4-BE49-F238E27FC236}">
                <a16:creationId xmlns:a16="http://schemas.microsoft.com/office/drawing/2014/main" id="{AD4788E3-A3BB-4390-9306-9D4D5A303B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176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9">
            <a:extLst>
              <a:ext uri="{FF2B5EF4-FFF2-40B4-BE49-F238E27FC236}">
                <a16:creationId xmlns:a16="http://schemas.microsoft.com/office/drawing/2014/main" id="{39F2F559-52A1-43D6-B2B1-1F92FAE505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7282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0">
            <a:extLst>
              <a:ext uri="{FF2B5EF4-FFF2-40B4-BE49-F238E27FC236}">
                <a16:creationId xmlns:a16="http://schemas.microsoft.com/office/drawing/2014/main" id="{AECE530E-67A5-41EC-ADD3-80B57DB2C0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3966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6EBBD3-C039-4B27-BFA2-501DBA5952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2921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246A5-0818-434A-9BE2-A2D0EB0CE9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96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">
            <a:extLst>
              <a:ext uri="{FF2B5EF4-FFF2-40B4-BE49-F238E27FC236}">
                <a16:creationId xmlns:a16="http://schemas.microsoft.com/office/drawing/2014/main" id="{10B2C050-B9D0-4147-9337-08CA8FF14B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1383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AB99F-537C-4D95-9580-1385A0B6DD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1280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4">
            <a:extLst>
              <a:ext uri="{FF2B5EF4-FFF2-40B4-BE49-F238E27FC236}">
                <a16:creationId xmlns:a16="http://schemas.microsoft.com/office/drawing/2014/main" id="{4965820D-0989-4D65-A81F-76F2DE8740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1968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5">
            <a:extLst>
              <a:ext uri="{FF2B5EF4-FFF2-40B4-BE49-F238E27FC236}">
                <a16:creationId xmlns:a16="http://schemas.microsoft.com/office/drawing/2014/main" id="{C48E2428-F1D7-4867-B865-E8DFF1B74F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4971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6">
            <a:extLst>
              <a:ext uri="{FF2B5EF4-FFF2-40B4-BE49-F238E27FC236}">
                <a16:creationId xmlns:a16="http://schemas.microsoft.com/office/drawing/2014/main" id="{88E3EDDE-F1A8-4716-9123-6A44F2A7F5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3324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7">
            <a:extLst>
              <a:ext uri="{FF2B5EF4-FFF2-40B4-BE49-F238E27FC236}">
                <a16:creationId xmlns:a16="http://schemas.microsoft.com/office/drawing/2014/main" id="{14DA0B48-D75A-409C-A10D-060D97AF91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3359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8">
            <a:extLst>
              <a:ext uri="{FF2B5EF4-FFF2-40B4-BE49-F238E27FC236}">
                <a16:creationId xmlns:a16="http://schemas.microsoft.com/office/drawing/2014/main" id="{686D4E82-E524-4168-9FE2-7520AEB829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8004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9">
            <a:extLst>
              <a:ext uri="{FF2B5EF4-FFF2-40B4-BE49-F238E27FC236}">
                <a16:creationId xmlns:a16="http://schemas.microsoft.com/office/drawing/2014/main" id="{F1EAFF8F-B9EC-465F-A9D9-E941FDBC2A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4353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0">
            <a:extLst>
              <a:ext uri="{FF2B5EF4-FFF2-40B4-BE49-F238E27FC236}">
                <a16:creationId xmlns:a16="http://schemas.microsoft.com/office/drawing/2014/main" id="{0D266EA8-1928-4234-9367-46468580F0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2531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1">
            <a:extLst>
              <a:ext uri="{FF2B5EF4-FFF2-40B4-BE49-F238E27FC236}">
                <a16:creationId xmlns:a16="http://schemas.microsoft.com/office/drawing/2014/main" id="{473F8DA8-C5F3-4C07-9B09-16BBE039ED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6128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3_1_5">
            <a:hlinkClick r:id="" action="ppaction://media"/>
            <a:extLst>
              <a:ext uri="{FF2B5EF4-FFF2-40B4-BE49-F238E27FC236}">
                <a16:creationId xmlns:a16="http://schemas.microsoft.com/office/drawing/2014/main" id="{4F17393B-3459-084E-839E-2C2084FB25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1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">
            <a:extLst>
              <a:ext uri="{FF2B5EF4-FFF2-40B4-BE49-F238E27FC236}">
                <a16:creationId xmlns:a16="http://schemas.microsoft.com/office/drawing/2014/main" id="{E8777EA2-15AA-467A-9B8B-F9B6CFAA56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8976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3">
            <a:extLst>
              <a:ext uri="{FF2B5EF4-FFF2-40B4-BE49-F238E27FC236}">
                <a16:creationId xmlns:a16="http://schemas.microsoft.com/office/drawing/2014/main" id="{07824C74-07B1-4A00-8E04-5D5654436D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7944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4">
            <a:extLst>
              <a:ext uri="{FF2B5EF4-FFF2-40B4-BE49-F238E27FC236}">
                <a16:creationId xmlns:a16="http://schemas.microsoft.com/office/drawing/2014/main" id="{C3CF26DD-C1A6-475A-96A2-769EED6DC5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2661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5">
            <a:extLst>
              <a:ext uri="{FF2B5EF4-FFF2-40B4-BE49-F238E27FC236}">
                <a16:creationId xmlns:a16="http://schemas.microsoft.com/office/drawing/2014/main" id="{DE9ABDEE-7369-4164-96D2-B9941F2BBA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5888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6">
            <a:extLst>
              <a:ext uri="{FF2B5EF4-FFF2-40B4-BE49-F238E27FC236}">
                <a16:creationId xmlns:a16="http://schemas.microsoft.com/office/drawing/2014/main" id="{0E044818-EFEE-4120-B002-962132CBF9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9842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7">
            <a:extLst>
              <a:ext uri="{FF2B5EF4-FFF2-40B4-BE49-F238E27FC236}">
                <a16:creationId xmlns:a16="http://schemas.microsoft.com/office/drawing/2014/main" id="{C05B55FE-14BE-45E5-A720-54C52448B2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8090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8">
            <a:extLst>
              <a:ext uri="{FF2B5EF4-FFF2-40B4-BE49-F238E27FC236}">
                <a16:creationId xmlns:a16="http://schemas.microsoft.com/office/drawing/2014/main" id="{E1C6D601-C800-497D-B8D0-4EC37F2570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6258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9">
            <a:extLst>
              <a:ext uri="{FF2B5EF4-FFF2-40B4-BE49-F238E27FC236}">
                <a16:creationId xmlns:a16="http://schemas.microsoft.com/office/drawing/2014/main" id="{D81411AA-E59B-4A5D-A004-42B7C18968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1457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0">
            <a:extLst>
              <a:ext uri="{FF2B5EF4-FFF2-40B4-BE49-F238E27FC236}">
                <a16:creationId xmlns:a16="http://schemas.microsoft.com/office/drawing/2014/main" id="{7196FA92-00ED-453E-AC24-37FD9B9FE6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4786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1">
            <a:extLst>
              <a:ext uri="{FF2B5EF4-FFF2-40B4-BE49-F238E27FC236}">
                <a16:creationId xmlns:a16="http://schemas.microsoft.com/office/drawing/2014/main" id="{E676AE1A-E74A-47B5-88F2-9D6D766769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4062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2">
            <a:extLst>
              <a:ext uri="{FF2B5EF4-FFF2-40B4-BE49-F238E27FC236}">
                <a16:creationId xmlns:a16="http://schemas.microsoft.com/office/drawing/2014/main" id="{EFB04C49-42A1-41DC-B6EE-6ACF9F91E4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99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">
            <a:extLst>
              <a:ext uri="{FF2B5EF4-FFF2-40B4-BE49-F238E27FC236}">
                <a16:creationId xmlns:a16="http://schemas.microsoft.com/office/drawing/2014/main" id="{8ED06A60-49CA-410F-B688-1BA8900804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5184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3">
            <a:extLst>
              <a:ext uri="{FF2B5EF4-FFF2-40B4-BE49-F238E27FC236}">
                <a16:creationId xmlns:a16="http://schemas.microsoft.com/office/drawing/2014/main" id="{64C2A7DA-3715-4712-A1AF-8319C1A8DA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3381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4">
            <a:extLst>
              <a:ext uri="{FF2B5EF4-FFF2-40B4-BE49-F238E27FC236}">
                <a16:creationId xmlns:a16="http://schemas.microsoft.com/office/drawing/2014/main" id="{2F108F2B-3DA7-4D10-850B-A84CF7B5EC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6519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38A444-AD72-4DE0-A45D-B816CCD9C6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6257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6">
            <a:extLst>
              <a:ext uri="{FF2B5EF4-FFF2-40B4-BE49-F238E27FC236}">
                <a16:creationId xmlns:a16="http://schemas.microsoft.com/office/drawing/2014/main" id="{FD8D53FD-F202-4626-843D-1614A81453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8463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FB4B0-F34F-4913-96DF-29E8486B3B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2631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8">
            <a:extLst>
              <a:ext uri="{FF2B5EF4-FFF2-40B4-BE49-F238E27FC236}">
                <a16:creationId xmlns:a16="http://schemas.microsoft.com/office/drawing/2014/main" id="{21CB78C9-13B8-4A3A-A010-11BD6CEC8F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7777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9">
            <a:extLst>
              <a:ext uri="{FF2B5EF4-FFF2-40B4-BE49-F238E27FC236}">
                <a16:creationId xmlns:a16="http://schemas.microsoft.com/office/drawing/2014/main" id="{96ACCC75-6BD9-4444-A096-35E9A8AB22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627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0">
            <a:extLst>
              <a:ext uri="{FF2B5EF4-FFF2-40B4-BE49-F238E27FC236}">
                <a16:creationId xmlns:a16="http://schemas.microsoft.com/office/drawing/2014/main" id="{A45BD123-A5E7-45FC-AD0E-48FB1D5A76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1615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52CA9C-F0EF-47EE-84A0-E28E22E031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2629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2">
            <a:extLst>
              <a:ext uri="{FF2B5EF4-FFF2-40B4-BE49-F238E27FC236}">
                <a16:creationId xmlns:a16="http://schemas.microsoft.com/office/drawing/2014/main" id="{40C3CC4C-0711-4217-BAA1-D29EF1D903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22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">
            <a:extLst>
              <a:ext uri="{FF2B5EF4-FFF2-40B4-BE49-F238E27FC236}">
                <a16:creationId xmlns:a16="http://schemas.microsoft.com/office/drawing/2014/main" id="{41E268B4-E36B-4206-BF5C-F6001BB41A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2163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3">
            <a:extLst>
              <a:ext uri="{FF2B5EF4-FFF2-40B4-BE49-F238E27FC236}">
                <a16:creationId xmlns:a16="http://schemas.microsoft.com/office/drawing/2014/main" id="{A6B54648-89A6-4267-AADC-DCB0AB2FA3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1545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4">
            <a:extLst>
              <a:ext uri="{FF2B5EF4-FFF2-40B4-BE49-F238E27FC236}">
                <a16:creationId xmlns:a16="http://schemas.microsoft.com/office/drawing/2014/main" id="{3D99C794-B2AD-4013-80A6-89B1820BF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20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">
            <a:extLst>
              <a:ext uri="{FF2B5EF4-FFF2-40B4-BE49-F238E27FC236}">
                <a16:creationId xmlns:a16="http://schemas.microsoft.com/office/drawing/2014/main" id="{4E65FE5F-F34A-4C73-A023-B6EC462526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84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0">
            <a:extLst>
              <a:ext uri="{FF2B5EF4-FFF2-40B4-BE49-F238E27FC236}">
                <a16:creationId xmlns:a16="http://schemas.microsoft.com/office/drawing/2014/main" id="{753D7621-84C0-4512-87DB-55BD26BFE6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16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1">
            <a:extLst>
              <a:ext uri="{FF2B5EF4-FFF2-40B4-BE49-F238E27FC236}">
                <a16:creationId xmlns:a16="http://schemas.microsoft.com/office/drawing/2014/main" id="{9FA270B6-032D-4F6E-ADD3-65038F1EE4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99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2">
            <a:extLst>
              <a:ext uri="{FF2B5EF4-FFF2-40B4-BE49-F238E27FC236}">
                <a16:creationId xmlns:a16="http://schemas.microsoft.com/office/drawing/2014/main" id="{057039B1-667A-45B9-9B6B-A2694FDF79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54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">
            <a:extLst>
              <a:ext uri="{FF2B5EF4-FFF2-40B4-BE49-F238E27FC236}">
                <a16:creationId xmlns:a16="http://schemas.microsoft.com/office/drawing/2014/main" id="{582CA8C0-2910-4654-A006-D40153F998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5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3">
            <a:extLst>
              <a:ext uri="{FF2B5EF4-FFF2-40B4-BE49-F238E27FC236}">
                <a16:creationId xmlns:a16="http://schemas.microsoft.com/office/drawing/2014/main" id="{76CD19B7-315D-4CF5-9971-78D3CF0C66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76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4">
            <a:extLst>
              <a:ext uri="{FF2B5EF4-FFF2-40B4-BE49-F238E27FC236}">
                <a16:creationId xmlns:a16="http://schemas.microsoft.com/office/drawing/2014/main" id="{E2A44011-A584-41F0-B5F6-5BF0D25714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67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5">
            <a:extLst>
              <a:ext uri="{FF2B5EF4-FFF2-40B4-BE49-F238E27FC236}">
                <a16:creationId xmlns:a16="http://schemas.microsoft.com/office/drawing/2014/main" id="{FC54A1D6-5F2E-43F1-AEF6-3391B5B48E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29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6">
            <a:extLst>
              <a:ext uri="{FF2B5EF4-FFF2-40B4-BE49-F238E27FC236}">
                <a16:creationId xmlns:a16="http://schemas.microsoft.com/office/drawing/2014/main" id="{E520F84B-3E60-444E-AF72-760925B3E6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92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9_1_1">
            <a:hlinkClick r:id="" action="ppaction://media"/>
            <a:extLst>
              <a:ext uri="{FF2B5EF4-FFF2-40B4-BE49-F238E27FC236}">
                <a16:creationId xmlns:a16="http://schemas.microsoft.com/office/drawing/2014/main" id="{E7338B6A-C524-C444-A1D3-B9D6319E2E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4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8">
            <a:extLst>
              <a:ext uri="{FF2B5EF4-FFF2-40B4-BE49-F238E27FC236}">
                <a16:creationId xmlns:a16="http://schemas.microsoft.com/office/drawing/2014/main" id="{7599D11B-1265-4B23-99A3-AF9CF8973A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44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9">
            <a:extLst>
              <a:ext uri="{FF2B5EF4-FFF2-40B4-BE49-F238E27FC236}">
                <a16:creationId xmlns:a16="http://schemas.microsoft.com/office/drawing/2014/main" id="{1CAEE134-A8FB-47CA-84DA-579A664E8E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3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0">
            <a:extLst>
              <a:ext uri="{FF2B5EF4-FFF2-40B4-BE49-F238E27FC236}">
                <a16:creationId xmlns:a16="http://schemas.microsoft.com/office/drawing/2014/main" id="{5136DDDC-687B-4FEF-BB67-8189546F14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08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1">
            <a:extLst>
              <a:ext uri="{FF2B5EF4-FFF2-40B4-BE49-F238E27FC236}">
                <a16:creationId xmlns:a16="http://schemas.microsoft.com/office/drawing/2014/main" id="{C8E1EB48-485E-4C9C-BC3F-9BFA9EF624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31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2">
            <a:extLst>
              <a:ext uri="{FF2B5EF4-FFF2-40B4-BE49-F238E27FC236}">
                <a16:creationId xmlns:a16="http://schemas.microsoft.com/office/drawing/2014/main" id="{E0507DC3-C607-48CA-838D-533F7E5A9E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07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">
            <a:extLst>
              <a:ext uri="{FF2B5EF4-FFF2-40B4-BE49-F238E27FC236}">
                <a16:creationId xmlns:a16="http://schemas.microsoft.com/office/drawing/2014/main" id="{B955598A-9382-4134-BBB4-49408B494A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89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3">
            <a:extLst>
              <a:ext uri="{FF2B5EF4-FFF2-40B4-BE49-F238E27FC236}">
                <a16:creationId xmlns:a16="http://schemas.microsoft.com/office/drawing/2014/main" id="{1971F9C7-1284-4F09-9D6C-03D78742D7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19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4">
            <a:extLst>
              <a:ext uri="{FF2B5EF4-FFF2-40B4-BE49-F238E27FC236}">
                <a16:creationId xmlns:a16="http://schemas.microsoft.com/office/drawing/2014/main" id="{CAF17192-08CB-40C8-B6DF-76C296192D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14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5">
            <a:extLst>
              <a:ext uri="{FF2B5EF4-FFF2-40B4-BE49-F238E27FC236}">
                <a16:creationId xmlns:a16="http://schemas.microsoft.com/office/drawing/2014/main" id="{1F61F6C6-0EE6-4842-91F9-8AA15EF072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33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6">
            <a:extLst>
              <a:ext uri="{FF2B5EF4-FFF2-40B4-BE49-F238E27FC236}">
                <a16:creationId xmlns:a16="http://schemas.microsoft.com/office/drawing/2014/main" id="{BBCA957B-37EB-43AC-A428-6F460C7A97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67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7">
            <a:extLst>
              <a:ext uri="{FF2B5EF4-FFF2-40B4-BE49-F238E27FC236}">
                <a16:creationId xmlns:a16="http://schemas.microsoft.com/office/drawing/2014/main" id="{A1106280-CDAC-4FD2-9127-F775025E49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964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8">
            <a:extLst>
              <a:ext uri="{FF2B5EF4-FFF2-40B4-BE49-F238E27FC236}">
                <a16:creationId xmlns:a16="http://schemas.microsoft.com/office/drawing/2014/main" id="{6AEF3B93-961D-4CA7-AE68-7C09645912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51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9">
            <a:extLst>
              <a:ext uri="{FF2B5EF4-FFF2-40B4-BE49-F238E27FC236}">
                <a16:creationId xmlns:a16="http://schemas.microsoft.com/office/drawing/2014/main" id="{DA34B64E-FEFF-4C85-A8EA-4328ADB6DF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753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0">
            <a:extLst>
              <a:ext uri="{FF2B5EF4-FFF2-40B4-BE49-F238E27FC236}">
                <a16:creationId xmlns:a16="http://schemas.microsoft.com/office/drawing/2014/main" id="{C7029BCA-4D71-4CE6-9BE5-9C6E94C757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6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1">
            <a:extLst>
              <a:ext uri="{FF2B5EF4-FFF2-40B4-BE49-F238E27FC236}">
                <a16:creationId xmlns:a16="http://schemas.microsoft.com/office/drawing/2014/main" id="{F2E2CB47-640A-4C0D-BB7B-967B55B2D3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42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2">
            <a:extLst>
              <a:ext uri="{FF2B5EF4-FFF2-40B4-BE49-F238E27FC236}">
                <a16:creationId xmlns:a16="http://schemas.microsoft.com/office/drawing/2014/main" id="{67546FC5-1614-4C94-8226-0F5F27064F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70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ADDF5-A997-4C36-A1BD-F1BFE79300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2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3">
            <a:extLst>
              <a:ext uri="{FF2B5EF4-FFF2-40B4-BE49-F238E27FC236}">
                <a16:creationId xmlns:a16="http://schemas.microsoft.com/office/drawing/2014/main" id="{7FB39603-37E4-4A50-A07A-757E1FB854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940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4">
            <a:extLst>
              <a:ext uri="{FF2B5EF4-FFF2-40B4-BE49-F238E27FC236}">
                <a16:creationId xmlns:a16="http://schemas.microsoft.com/office/drawing/2014/main" id="{2C34DF34-FCB4-470F-91CA-F815464FA0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22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5">
            <a:extLst>
              <a:ext uri="{FF2B5EF4-FFF2-40B4-BE49-F238E27FC236}">
                <a16:creationId xmlns:a16="http://schemas.microsoft.com/office/drawing/2014/main" id="{84B3B9DD-1C4D-43E6-AE36-D6931C3C5B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38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6">
            <a:extLst>
              <a:ext uri="{FF2B5EF4-FFF2-40B4-BE49-F238E27FC236}">
                <a16:creationId xmlns:a16="http://schemas.microsoft.com/office/drawing/2014/main" id="{D3FE032D-7735-48D9-98A4-2E4D00730E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69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7">
            <a:extLst>
              <a:ext uri="{FF2B5EF4-FFF2-40B4-BE49-F238E27FC236}">
                <a16:creationId xmlns:a16="http://schemas.microsoft.com/office/drawing/2014/main" id="{3ACF1909-D350-4FB9-9DE8-160D3206A5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56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8">
            <a:extLst>
              <a:ext uri="{FF2B5EF4-FFF2-40B4-BE49-F238E27FC236}">
                <a16:creationId xmlns:a16="http://schemas.microsoft.com/office/drawing/2014/main" id="{F62F0D31-50DE-48D4-8DE7-9CB743D444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127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3_1_2">
            <a:hlinkClick r:id="" action="ppaction://media"/>
            <a:extLst>
              <a:ext uri="{FF2B5EF4-FFF2-40B4-BE49-F238E27FC236}">
                <a16:creationId xmlns:a16="http://schemas.microsoft.com/office/drawing/2014/main" id="{A7DBF229-7C4B-824F-8F63-75773F16F3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8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3_1_3">
            <a:hlinkClick r:id="" action="ppaction://media"/>
            <a:extLst>
              <a:ext uri="{FF2B5EF4-FFF2-40B4-BE49-F238E27FC236}">
                <a16:creationId xmlns:a16="http://schemas.microsoft.com/office/drawing/2014/main" id="{750F1CBE-C158-2E4F-B3BA-06D139BD5D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3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1">
            <a:extLst>
              <a:ext uri="{FF2B5EF4-FFF2-40B4-BE49-F238E27FC236}">
                <a16:creationId xmlns:a16="http://schemas.microsoft.com/office/drawing/2014/main" id="{BE30EDE9-E493-439E-BA61-51CAA8FE0E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916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2">
            <a:extLst>
              <a:ext uri="{FF2B5EF4-FFF2-40B4-BE49-F238E27FC236}">
                <a16:creationId xmlns:a16="http://schemas.microsoft.com/office/drawing/2014/main" id="{E177BA8F-5288-4F3D-979E-4B3879686B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11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">
            <a:extLst>
              <a:ext uri="{FF2B5EF4-FFF2-40B4-BE49-F238E27FC236}">
                <a16:creationId xmlns:a16="http://schemas.microsoft.com/office/drawing/2014/main" id="{A5C3CAE9-0B0A-458C-9EF8-E612E32BCA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376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3">
            <a:extLst>
              <a:ext uri="{FF2B5EF4-FFF2-40B4-BE49-F238E27FC236}">
                <a16:creationId xmlns:a16="http://schemas.microsoft.com/office/drawing/2014/main" id="{DE16FE14-0828-4E50-8617-ED6B813C6D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664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4">
            <a:extLst>
              <a:ext uri="{FF2B5EF4-FFF2-40B4-BE49-F238E27FC236}">
                <a16:creationId xmlns:a16="http://schemas.microsoft.com/office/drawing/2014/main" id="{121E08E3-1511-4366-BC9C-A19DF85506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648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5">
            <a:extLst>
              <a:ext uri="{FF2B5EF4-FFF2-40B4-BE49-F238E27FC236}">
                <a16:creationId xmlns:a16="http://schemas.microsoft.com/office/drawing/2014/main" id="{41E3EAAF-0A45-47E2-B4C1-FF0E7410C9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694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6">
            <a:extLst>
              <a:ext uri="{FF2B5EF4-FFF2-40B4-BE49-F238E27FC236}">
                <a16:creationId xmlns:a16="http://schemas.microsoft.com/office/drawing/2014/main" id="{7E4F625A-3A38-40BB-95ED-9AB6DB2DEF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738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7">
            <a:extLst>
              <a:ext uri="{FF2B5EF4-FFF2-40B4-BE49-F238E27FC236}">
                <a16:creationId xmlns:a16="http://schemas.microsoft.com/office/drawing/2014/main" id="{E64BEB3A-AEFC-47ED-AA94-FEE3C3A9B7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826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A7CD3-E95D-4764-9073-A7430C7D4C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58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42633-5282-477D-8F2B-5CBE91AF8B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872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41FAA-40C2-403E-8828-E77D7D080A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483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3_1_4">
            <a:hlinkClick r:id="" action="ppaction://media"/>
            <a:extLst>
              <a:ext uri="{FF2B5EF4-FFF2-40B4-BE49-F238E27FC236}">
                <a16:creationId xmlns:a16="http://schemas.microsoft.com/office/drawing/2014/main" id="{51B14B7C-4853-DC45-B3A5-076038B6D8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4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2">
            <a:extLst>
              <a:ext uri="{FF2B5EF4-FFF2-40B4-BE49-F238E27FC236}">
                <a16:creationId xmlns:a16="http://schemas.microsoft.com/office/drawing/2014/main" id="{D44DB4C6-BD20-4914-A4F5-91A96C148E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12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337D84-CD96-4DF7-A04C-034A3A6479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719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3">
            <a:extLst>
              <a:ext uri="{FF2B5EF4-FFF2-40B4-BE49-F238E27FC236}">
                <a16:creationId xmlns:a16="http://schemas.microsoft.com/office/drawing/2014/main" id="{7C018540-C6E2-41D5-8EE9-AEB19218AF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122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4">
            <a:extLst>
              <a:ext uri="{FF2B5EF4-FFF2-40B4-BE49-F238E27FC236}">
                <a16:creationId xmlns:a16="http://schemas.microsoft.com/office/drawing/2014/main" id="{02CEE155-3B2E-48D1-BB1B-8D20A70885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632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5">
            <a:extLst>
              <a:ext uri="{FF2B5EF4-FFF2-40B4-BE49-F238E27FC236}">
                <a16:creationId xmlns:a16="http://schemas.microsoft.com/office/drawing/2014/main" id="{822AACD7-867C-412D-B38C-1AAE1C8BE4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934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6">
            <a:extLst>
              <a:ext uri="{FF2B5EF4-FFF2-40B4-BE49-F238E27FC236}">
                <a16:creationId xmlns:a16="http://schemas.microsoft.com/office/drawing/2014/main" id="{BDF246B1-96E2-4FA3-9690-82A2C26671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549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7">
            <a:extLst>
              <a:ext uri="{FF2B5EF4-FFF2-40B4-BE49-F238E27FC236}">
                <a16:creationId xmlns:a16="http://schemas.microsoft.com/office/drawing/2014/main" id="{3791E24A-B017-4E4A-90B5-E95D8CC8F6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914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8">
            <a:extLst>
              <a:ext uri="{FF2B5EF4-FFF2-40B4-BE49-F238E27FC236}">
                <a16:creationId xmlns:a16="http://schemas.microsoft.com/office/drawing/2014/main" id="{6FD41FA0-1F88-4AB7-8058-F6091A9479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168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9">
            <a:extLst>
              <a:ext uri="{FF2B5EF4-FFF2-40B4-BE49-F238E27FC236}">
                <a16:creationId xmlns:a16="http://schemas.microsoft.com/office/drawing/2014/main" id="{623FB46B-DF44-41F3-BF12-58154255B6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76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0">
            <a:extLst>
              <a:ext uri="{FF2B5EF4-FFF2-40B4-BE49-F238E27FC236}">
                <a16:creationId xmlns:a16="http://schemas.microsoft.com/office/drawing/2014/main" id="{51EB17D7-8ACA-4317-AD1F-6380A9BC45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945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1">
            <a:extLst>
              <a:ext uri="{FF2B5EF4-FFF2-40B4-BE49-F238E27FC236}">
                <a16:creationId xmlns:a16="http://schemas.microsoft.com/office/drawing/2014/main" id="{7291D069-8CB5-469E-8580-96263A2392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0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EDCAC-D914-424A-9C6F-AD0FEDE9D2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86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">
            <a:extLst>
              <a:ext uri="{FF2B5EF4-FFF2-40B4-BE49-F238E27FC236}">
                <a16:creationId xmlns:a16="http://schemas.microsoft.com/office/drawing/2014/main" id="{444506B2-BF16-48E4-A0A4-826EDBDAA7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534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3">
            <a:extLst>
              <a:ext uri="{FF2B5EF4-FFF2-40B4-BE49-F238E27FC236}">
                <a16:creationId xmlns:a16="http://schemas.microsoft.com/office/drawing/2014/main" id="{29C1E436-833C-46B3-B305-822AAEE7DE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867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4">
            <a:extLst>
              <a:ext uri="{FF2B5EF4-FFF2-40B4-BE49-F238E27FC236}">
                <a16:creationId xmlns:a16="http://schemas.microsoft.com/office/drawing/2014/main" id="{B67D9281-B56B-467A-B834-3BAEB47D46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155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5">
            <a:extLst>
              <a:ext uri="{FF2B5EF4-FFF2-40B4-BE49-F238E27FC236}">
                <a16:creationId xmlns:a16="http://schemas.microsoft.com/office/drawing/2014/main" id="{1D2C1EC2-D3F4-4330-B0F6-7ADE4B3FE1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704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6">
            <a:extLst>
              <a:ext uri="{FF2B5EF4-FFF2-40B4-BE49-F238E27FC236}">
                <a16:creationId xmlns:a16="http://schemas.microsoft.com/office/drawing/2014/main" id="{EF136C1C-3DDF-414A-9130-64DB4DC508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68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7">
            <a:extLst>
              <a:ext uri="{FF2B5EF4-FFF2-40B4-BE49-F238E27FC236}">
                <a16:creationId xmlns:a16="http://schemas.microsoft.com/office/drawing/2014/main" id="{C6CEBFB8-05B8-4E49-A084-C3A2B4B69D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093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8">
            <a:extLst>
              <a:ext uri="{FF2B5EF4-FFF2-40B4-BE49-F238E27FC236}">
                <a16:creationId xmlns:a16="http://schemas.microsoft.com/office/drawing/2014/main" id="{859569EE-6206-4CFB-AEEE-78E49DA597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851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9">
            <a:extLst>
              <a:ext uri="{FF2B5EF4-FFF2-40B4-BE49-F238E27FC236}">
                <a16:creationId xmlns:a16="http://schemas.microsoft.com/office/drawing/2014/main" id="{33E8C49A-35A9-4AAE-862C-1C5A75F064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157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0">
            <a:extLst>
              <a:ext uri="{FF2B5EF4-FFF2-40B4-BE49-F238E27FC236}">
                <a16:creationId xmlns:a16="http://schemas.microsoft.com/office/drawing/2014/main" id="{01CD46B0-ED5D-47D0-A94F-948C7E1B67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720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1">
            <a:extLst>
              <a:ext uri="{FF2B5EF4-FFF2-40B4-BE49-F238E27FC236}">
                <a16:creationId xmlns:a16="http://schemas.microsoft.com/office/drawing/2014/main" id="{4A5B0846-0D35-4EF4-9875-5612BAFEBC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761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2">
            <a:extLst>
              <a:ext uri="{FF2B5EF4-FFF2-40B4-BE49-F238E27FC236}">
                <a16:creationId xmlns:a16="http://schemas.microsoft.com/office/drawing/2014/main" id="{A295B474-2F4E-4C5A-9170-A2E75AB432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57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">
            <a:extLst>
              <a:ext uri="{FF2B5EF4-FFF2-40B4-BE49-F238E27FC236}">
                <a16:creationId xmlns:a16="http://schemas.microsoft.com/office/drawing/2014/main" id="{8CB1EF08-AFB7-43F7-A943-B4C242E7FC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190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3">
            <a:extLst>
              <a:ext uri="{FF2B5EF4-FFF2-40B4-BE49-F238E27FC236}">
                <a16:creationId xmlns:a16="http://schemas.microsoft.com/office/drawing/2014/main" id="{649B96C7-BB38-4B09-9583-FF48F99BF3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522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4">
            <a:extLst>
              <a:ext uri="{FF2B5EF4-FFF2-40B4-BE49-F238E27FC236}">
                <a16:creationId xmlns:a16="http://schemas.microsoft.com/office/drawing/2014/main" id="{85FAFF8E-FE88-4324-B14C-AB695F68A4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644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5">
            <a:extLst>
              <a:ext uri="{FF2B5EF4-FFF2-40B4-BE49-F238E27FC236}">
                <a16:creationId xmlns:a16="http://schemas.microsoft.com/office/drawing/2014/main" id="{F08DDA34-FD23-40AB-9290-4502B54032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433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6">
            <a:extLst>
              <a:ext uri="{FF2B5EF4-FFF2-40B4-BE49-F238E27FC236}">
                <a16:creationId xmlns:a16="http://schemas.microsoft.com/office/drawing/2014/main" id="{1636A1FA-FE95-4288-BA2D-342B4550AE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215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7">
            <a:extLst>
              <a:ext uri="{FF2B5EF4-FFF2-40B4-BE49-F238E27FC236}">
                <a16:creationId xmlns:a16="http://schemas.microsoft.com/office/drawing/2014/main" id="{CA3EBF24-ED34-4E1E-8349-67813218E5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923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8">
            <a:extLst>
              <a:ext uri="{FF2B5EF4-FFF2-40B4-BE49-F238E27FC236}">
                <a16:creationId xmlns:a16="http://schemas.microsoft.com/office/drawing/2014/main" id="{71038A6A-BB97-45ED-95FD-30597860A2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091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9">
            <a:extLst>
              <a:ext uri="{FF2B5EF4-FFF2-40B4-BE49-F238E27FC236}">
                <a16:creationId xmlns:a16="http://schemas.microsoft.com/office/drawing/2014/main" id="{1A68596B-89C8-47CA-A19C-FCC0FE5705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615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0">
            <a:extLst>
              <a:ext uri="{FF2B5EF4-FFF2-40B4-BE49-F238E27FC236}">
                <a16:creationId xmlns:a16="http://schemas.microsoft.com/office/drawing/2014/main" id="{61F3DE27-162D-4DC7-B837-DCC24BC0BE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784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1">
            <a:extLst>
              <a:ext uri="{FF2B5EF4-FFF2-40B4-BE49-F238E27FC236}">
                <a16:creationId xmlns:a16="http://schemas.microsoft.com/office/drawing/2014/main" id="{06F70D58-5D7A-4AEF-9411-4D42DE9937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495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2">
            <a:extLst>
              <a:ext uri="{FF2B5EF4-FFF2-40B4-BE49-F238E27FC236}">
                <a16:creationId xmlns:a16="http://schemas.microsoft.com/office/drawing/2014/main" id="{F2826119-C794-4755-B323-33A6B5A7DD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95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">
            <a:extLst>
              <a:ext uri="{FF2B5EF4-FFF2-40B4-BE49-F238E27FC236}">
                <a16:creationId xmlns:a16="http://schemas.microsoft.com/office/drawing/2014/main" id="{A8AAC17F-132D-480F-8F30-6C5C0CF929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01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3">
            <a:extLst>
              <a:ext uri="{FF2B5EF4-FFF2-40B4-BE49-F238E27FC236}">
                <a16:creationId xmlns:a16="http://schemas.microsoft.com/office/drawing/2014/main" id="{CB074611-94DD-4D4D-A1A7-968BD7B448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719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4">
            <a:extLst>
              <a:ext uri="{FF2B5EF4-FFF2-40B4-BE49-F238E27FC236}">
                <a16:creationId xmlns:a16="http://schemas.microsoft.com/office/drawing/2014/main" id="{5D73DD41-4392-45F9-B8DF-4E1CB25D7F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757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5">
            <a:extLst>
              <a:ext uri="{FF2B5EF4-FFF2-40B4-BE49-F238E27FC236}">
                <a16:creationId xmlns:a16="http://schemas.microsoft.com/office/drawing/2014/main" id="{8B26852E-6105-4FE1-8A30-5EC1C053DA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5307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6">
            <a:extLst>
              <a:ext uri="{FF2B5EF4-FFF2-40B4-BE49-F238E27FC236}">
                <a16:creationId xmlns:a16="http://schemas.microsoft.com/office/drawing/2014/main" id="{4BE6B63C-4630-4A1C-8FC8-B78DB6D762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4320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7">
            <a:extLst>
              <a:ext uri="{FF2B5EF4-FFF2-40B4-BE49-F238E27FC236}">
                <a16:creationId xmlns:a16="http://schemas.microsoft.com/office/drawing/2014/main" id="{987EC953-3BA4-4346-977C-FEB7987FE8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119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8">
            <a:extLst>
              <a:ext uri="{FF2B5EF4-FFF2-40B4-BE49-F238E27FC236}">
                <a16:creationId xmlns:a16="http://schemas.microsoft.com/office/drawing/2014/main" id="{240C6F42-A7ED-4039-9515-9C7AE83924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154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9">
            <a:extLst>
              <a:ext uri="{FF2B5EF4-FFF2-40B4-BE49-F238E27FC236}">
                <a16:creationId xmlns:a16="http://schemas.microsoft.com/office/drawing/2014/main" id="{EAD91AE4-8583-4CEF-9C7C-B6E63552CF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39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0">
            <a:extLst>
              <a:ext uri="{FF2B5EF4-FFF2-40B4-BE49-F238E27FC236}">
                <a16:creationId xmlns:a16="http://schemas.microsoft.com/office/drawing/2014/main" id="{4B6EB543-F35F-4D45-A6A7-63F6220CA9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10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8CD333-CFE9-4E3B-8C08-B126408CA4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60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FA80C7-0760-4D80-AA58-3CD858353D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15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</TotalTime>
  <Words>0</Words>
  <Application>Microsoft Macintosh PowerPoint</Application>
  <PresentationFormat>On-screen Show (4:3)</PresentationFormat>
  <Paragraphs>0</Paragraphs>
  <Slides>151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151</vt:i4>
      </vt:variant>
    </vt:vector>
  </HeadingPairs>
  <TitlesOfParts>
    <vt:vector size="15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Atwood</dc:creator>
  <cp:lastModifiedBy>Wayne Atwood</cp:lastModifiedBy>
  <cp:revision>10</cp:revision>
  <dcterms:created xsi:type="dcterms:W3CDTF">2017-11-06T23:44:15Z</dcterms:created>
  <dcterms:modified xsi:type="dcterms:W3CDTF">2018-10-02T18:10:26Z</dcterms:modified>
</cp:coreProperties>
</file>