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936"/>
    <p:restoredTop sz="94721"/>
  </p:normalViewPr>
  <p:slideViewPr>
    <p:cSldViewPr snapToGrid="0">
      <p:cViewPr varScale="1">
        <p:scale>
          <a:sx n="99" d="100"/>
          <a:sy n="99" d="100"/>
        </p:scale>
        <p:origin x="19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1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8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6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6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7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8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5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1353-20D3-419E-B869-FAFC3E38EEFD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80E04-296D-409B-BFAF-2FC876B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84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0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3B1954D3-B47A-418A-8AB5-4C5EEEBCBC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29D04CF8-17C0-4378-A2EE-3F91FDD6B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167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AC018CB7-CE01-4D09-B3CE-B099C2AFCD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103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1160AB34-CF16-4877-8248-34998201A6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755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B1803027-FC08-420D-B973-3F4BF89AF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551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7AE284C1-5574-4994-B2CD-8A348AE61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674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9C943D95-B237-4053-BD4B-0CE09D194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129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E3A8C15B-7D4F-4A91-914B-17F5A2F13C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761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3EC84622-4C4C-448B-B92C-88A5C31CE9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37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0361B032-B3BF-4AFA-AA3B-C5143307B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55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0ED2B4CA-C41F-4E08-8921-DC6A75EF3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30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3A85B627-080A-4E18-89DD-02DC208BB8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2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3">
            <a:hlinkClick r:id="" action="ppaction://media"/>
            <a:extLst>
              <a:ext uri="{FF2B5EF4-FFF2-40B4-BE49-F238E27FC236}">
                <a16:creationId xmlns:a16="http://schemas.microsoft.com/office/drawing/2014/main" id="{F6C6100C-0F95-6541-9EBC-212F0CF9E2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815111EC-EABD-414C-A377-9004E0FE6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037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544CC5DA-EBC2-4350-9C94-42143CE600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59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E366F5F8-4C4A-4095-95D7-47E1FAD32B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85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816EE16C-C4EF-4AA8-8878-D82E40BE71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553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535109B6-6EF6-4F09-BAC3-D529D2701A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305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4EF246EA-5E8B-486F-99C4-536A54BFD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737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CC7FD562-FFD7-40CC-9177-866B25476E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230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0819431D-1323-43E8-AE17-DDED9E3EE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6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C48CA7A7-F217-45BF-BD1A-A1B95ABCAB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912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A4757BD8-D741-4008-8825-AF10C3C40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3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7A0F2FBC-CF0C-4277-95A3-EC98F9721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05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8">
            <a:hlinkClick r:id="" action="ppaction://media"/>
            <a:extLst>
              <a:ext uri="{FF2B5EF4-FFF2-40B4-BE49-F238E27FC236}">
                <a16:creationId xmlns:a16="http://schemas.microsoft.com/office/drawing/2014/main" id="{EF613870-B1F8-ED47-AB1C-C7677F6E7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90C373D2-E0E8-472B-8A4E-AA06ECDD9B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69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E67288AC-0086-43C6-AF38-8F39FCFB1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735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144479DE-40E3-4C51-A22B-107F29FE08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7429E6F1-C67B-44AF-8BDE-387F892548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488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CA02433A-8DB6-4F0E-B054-9E8BBA70D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798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E31A9-6ABB-43B9-A9FE-FC19DADFFC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064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C4ED6-0669-457A-AA8F-9118DCEB10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30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7B237-8613-4A55-AA39-3FAEE23E58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946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340990E7-027D-4993-B6E9-2A8E6102F7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5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044B3C63-8132-428C-8698-F11CE9A41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5640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DD16A747-82FA-4078-8EEC-587B160496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217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BB1348F7-58D3-4CB8-B094-F140F8D8B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164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C2911815-3F00-46CC-A444-00AE70E29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17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AFA5D29A-5CF2-4143-A30F-E869B6D526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3094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D1CEC-D6FD-4C42-8FAD-A226CD4647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79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6A971-9BE4-44EC-9C16-E3D49B1EF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4319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A40F8A25-F4AB-4AE8-BA11-73BC320360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21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EA9A3A1A-64C3-4530-AE23-888226E04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58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1C930707-DDB8-404A-964B-5F7AA7E20F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380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0C9BB38F-B610-4685-A1CD-D635373CC6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75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C5C29CB7-394E-4695-8CF8-F2948C997F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69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8BD3D32A-68D8-45F2-8EDE-3880281C74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09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0BB1C8A6-6F8B-47BF-9520-1F1FB2CAA8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92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121FF93C-4D21-4698-A583-5928EACA8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66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2E9E4E10-C6D6-4E4A-9656-5319FF209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6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724B1B1E-6CBD-43B3-9892-93A911DBE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EC52410B-7253-409D-8099-48D37CE83F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61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793BC864-6584-40AC-A260-16120D615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63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02F3FE5C-6E2C-4CDF-9D7B-867B074A8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3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2A57BEBC-1A55-46F1-A480-17A77ED57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94858048-4463-42A1-B640-4C5DE0F40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29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F4F8C5F9-80D1-4149-A670-BAE5FEFC39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39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89B46A55-6EEA-4E60-BAC0-5BECBF6761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9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99996283-B8CA-49F5-8F05-CB18D229F3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4">
            <a:hlinkClick r:id="" action="ppaction://media"/>
            <a:extLst>
              <a:ext uri="{FF2B5EF4-FFF2-40B4-BE49-F238E27FC236}">
                <a16:creationId xmlns:a16="http://schemas.microsoft.com/office/drawing/2014/main" id="{451F4420-C807-FC42-B030-DE1E79515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ECB633F0-30A7-4A4F-8330-3F99348B77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39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BDAA362C-726F-47D5-91F1-EC6D757A5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98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CDB8CB9E-7581-4BB8-AAEB-6FA7098CB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51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A52E7E29-08C6-45F7-9098-38EDF01D5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36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BB0D4C4A-9C61-47D3-95B8-3DBDA98BC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1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7825707A-062F-40A3-B0F6-E9B174815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2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DB5FC9D3-C30A-4E82-B4E4-0902657A9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0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C24A7C3D-78CB-46C1-804D-A8236B3DDD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8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FF4FFD11-9482-4939-9B2A-00F39EB1A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8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BF1044CB-4F7A-43FA-A043-22BD63081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3613563F-FB56-46E2-A958-7E253D5BE7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28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F1D2D-FE0E-4B30-8ADE-77C0D2FAB2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15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71FC23-D0EB-4F64-ACFC-8DBBCCE58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5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3BC97-8173-4E82-A62B-1081892A33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23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5D266F07-5980-4C25-A283-0EB71A9183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42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CF88E0CA-97C0-4E90-9D72-68377EE811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0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1">
            <a:hlinkClick r:id="" action="ppaction://media"/>
            <a:extLst>
              <a:ext uri="{FF2B5EF4-FFF2-40B4-BE49-F238E27FC236}">
                <a16:creationId xmlns:a16="http://schemas.microsoft.com/office/drawing/2014/main" id="{DF539314-3CAE-434E-8E6C-F25865746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0ED86255-F776-46EA-ADBC-944060BCB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88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D8DADDCB-9588-4656-974B-66647566CC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20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EA22A038-837A-4EF9-9C98-9005CAB2A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19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ABDE6-3EC5-4435-8338-B5C7A4B25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58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85D8E47A-DFFE-4F8C-A116-5ADEBEB347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40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6E6F781E-1989-4D61-AE43-39ABEEF5F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02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DF0AE11E-F582-4BAE-AEC8-3E300BA30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25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ABB48CC7-3121-42A0-8CF6-2E605B0356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25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AF2D456E-6667-4AB6-95B8-B63EB7D09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87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EC782DD5-8F89-4FA0-B07E-8B6F5474E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3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2">
            <a:hlinkClick r:id="" action="ppaction://media"/>
            <a:extLst>
              <a:ext uri="{FF2B5EF4-FFF2-40B4-BE49-F238E27FC236}">
                <a16:creationId xmlns:a16="http://schemas.microsoft.com/office/drawing/2014/main" id="{3A58593A-730B-A04B-9750-815526200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5">
            <a:hlinkClick r:id="" action="ppaction://media"/>
            <a:extLst>
              <a:ext uri="{FF2B5EF4-FFF2-40B4-BE49-F238E27FC236}">
                <a16:creationId xmlns:a16="http://schemas.microsoft.com/office/drawing/2014/main" id="{E623C235-29B3-F14B-B006-B8048CE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914B592D-1D7F-4A94-AB3F-8010C4A2C9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9D8DE5C2-04FB-42E7-8113-57B556A606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9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0D7482BE-60AE-4F8A-BC00-CCED072B09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79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34D9BB9E-C3FA-48F0-8924-265B343D8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24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DC638283-FB3D-4966-BBAE-944DB9990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99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87CF73B1-536D-445D-A33A-9ACDF0F1F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360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8F0D91A1-43BC-4F7B-9BDF-95A4B13396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42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6_1_3">
            <a:hlinkClick r:id="" action="ppaction://media"/>
            <a:extLst>
              <a:ext uri="{FF2B5EF4-FFF2-40B4-BE49-F238E27FC236}">
                <a16:creationId xmlns:a16="http://schemas.microsoft.com/office/drawing/2014/main" id="{6CA738B2-2B01-5648-A012-82766C8BC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1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CC37ED78-3E88-4F10-BBA8-0A8106A01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6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B6A1FC90-D348-4E0D-B831-C1ED7E3AB6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250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6C08D147-6417-4FA7-ACAE-39CCBB990A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85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6">
            <a:hlinkClick r:id="" action="ppaction://media"/>
            <a:extLst>
              <a:ext uri="{FF2B5EF4-FFF2-40B4-BE49-F238E27FC236}">
                <a16:creationId xmlns:a16="http://schemas.microsoft.com/office/drawing/2014/main" id="{05F1B2A2-1602-664C-9C3D-019B8DCB9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C6C62-C5A7-4B5D-AF6B-34B53AC583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778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C65C95A6-2C64-43BB-B6D9-87DB9A69F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82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0D03DC97-15A5-4EEA-B23B-8EFA465312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544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4C88E2E9-AC9B-46B3-AAF5-9CABA31128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89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ABE2EB87-1DAA-44E2-A2B1-69AFC8774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86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783A4DBC-56E3-4EDA-A9D4-988ECBC337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9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9B99314F-7C48-4DD3-B239-357B41AE3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05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BBE1F3B3-D0B1-4F6E-B54B-71E1F891A2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BF1FF-0B87-44BB-884C-7A4F75EF4A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011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7639FF9A-10B6-4D84-930E-C50F2EF6D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051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0BFFC732-0398-4971-AE2F-AC390CDA73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10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0FA44F2A-3B1A-4602-B0E2-5F82F2EA5C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754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A04F781F-D4CB-4D71-AE9D-BF3F92510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467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32A4DFB6-DAFB-492A-A739-440CCA598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585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97BAABE1-1D01-4C2A-88FB-17B7872BE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910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4CDB145F-AB02-4684-9F19-8FC80C2C9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164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965CA3A4-D164-4C58-A319-88C3237336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910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FCD34EA7-5C2A-4DB8-A3C1-D053C37AC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670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1D49185B-DD32-4B0A-A00B-9F4BF2412E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3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F6226-88C8-4A01-A436-F65E491F18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914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8AF939BE-CB8F-4905-8BDF-5EAE8A4C7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559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58E45EDB-A3C0-4C17-8FA4-AC3524702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64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357685F0-1620-4DF7-9D12-AE7EA2D6D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519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6BFC67A2-2C99-429B-BA97-A248C0C96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46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F3628D03-7D41-436B-9475-9BAB4C9258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19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1EFDA7D1-749A-46E2-8C20-79B2853F01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469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276771F1-972A-4A55-8633-64A2B752C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4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5FBF4C0E-E44E-49A2-87D4-72803ADEF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464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C15E7646-FB35-404E-9A4D-AE10353983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905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FC7B4070-0754-4368-9221-BC57533AB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5EA508A6-ADBF-4614-92F3-9700ECF65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46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D7F4B575-63EA-446F-8678-0B26BDB69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890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A1F1F2AB-F1EC-4CF0-9090-FFF9B7DCB4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27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ACA8F76B-053F-4CA9-AC58-8E4F0C1AF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49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385E3D17-0F36-47F4-89D1-2A82A50E4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704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CD0DA47D-95D9-4DDD-95A6-0C6EA56316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799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4B545B3A-0366-4E6F-AA8B-510AB98BC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087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889E6-BD62-4FBF-A16F-39D8F684F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534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57383E00-093E-45A1-B0BF-90CCB3E34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54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EDAD6B79-BAD0-4471-80F3-3BBDD4EB48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445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1ECD88D3-9D22-4186-A6DB-0F0D49955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2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0</Words>
  <Application>Microsoft Macintosh PowerPoint</Application>
  <PresentationFormat>On-screen Show (4:3)</PresentationFormat>
  <Paragraphs>0</Paragraphs>
  <Slides>142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9</cp:revision>
  <dcterms:created xsi:type="dcterms:W3CDTF">2017-11-06T23:39:55Z</dcterms:created>
  <dcterms:modified xsi:type="dcterms:W3CDTF">2018-10-02T17:36:36Z</dcterms:modified>
</cp:coreProperties>
</file>