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/>
    <p:restoredTop sz="94721"/>
  </p:normalViewPr>
  <p:slideViewPr>
    <p:cSldViewPr snapToGrid="0">
      <p:cViewPr varScale="1">
        <p:scale>
          <a:sx n="108" d="100"/>
          <a:sy n="108" d="100"/>
        </p:scale>
        <p:origin x="1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0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3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0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2E41D-DF3D-411D-9DCA-FA657BC531D8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0C7D8-C233-4C42-B10E-98282936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9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136530EF-D58A-4389-9B3E-A0676DF81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6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B71BB66A-4B97-4571-BF08-F9152169F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01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B9A1C97E-1D35-42D1-8E7F-A48AE902B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17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8FC65D05-92A6-4AAC-8929-68B17FC6C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253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597AF5B1-50BE-4B37-8002-6FB57F68A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5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781BDB40-7136-4640-B5B9-E2DBF9426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20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1C618568-0ABC-4FA2-9A08-697A04B80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861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528F08E6-3CBA-43EF-965E-930B8F321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63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CDEEA-56C1-4405-8E77-3E9E549E0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650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757AA-2BB5-4151-8546-DDBC0F9C8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846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042D2546-411A-4EBE-9A22-0C5F07698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33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BCFCA9AC-4D4B-4259-A999-8A2D94319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629477F6-3AF5-455C-A1F1-A9D860298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46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4465F-64B2-43CC-B893-88F96AA30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457F78E5-C636-403E-BFD7-902F35DEBE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10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06055F1B-1480-458B-A973-AA03A0F423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41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0A8FCFF8-877C-46AC-8BBC-11D9BE52D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91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C1117-07EA-4F3B-8D9E-DA6740B8C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24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4C239123-028A-44A4-9F7B-1BF181033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43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8650BD57-C267-4547-AD29-066E7D325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244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C9D64D24-D255-43C2-AA92-03AA64BA9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46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2BC893DC-7CD9-418C-A710-A9B6BE4CC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90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89551CEF-D099-49DB-A7C1-0B30FCB12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F43F3474-E693-4920-9F3B-1A23F1325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545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D0BB8024-EDF1-40A6-BB01-3E0CE67F95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6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E6A02CEA-4AD4-47CE-B7F7-1E2891702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467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C3A90-DD5E-4B57-8EED-8BB53A4383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662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7E8D8-2505-420A-A05E-54E53C4B5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207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939BF-6F49-4346-876F-5383061A6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93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754FA6C7-48C1-4C8C-B033-42A5DBB14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388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19308B25-C203-4A63-8A92-B8601FAB6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20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7CDD1125-A14C-4E55-992C-9AD3C195A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562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5BC27-0D85-44A9-BEAB-11578A3E3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09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194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1963D439-334B-4634-8ACF-11F17C3E9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5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279F234B-F48D-4903-9F01-85D755B55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43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A3C2FF9F-1F7E-4AC3-B03B-2E8AF4547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37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41BC2B09-6B07-489D-89CA-D0CCC25BC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64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BAE44A0B-CEE6-4D12-BC64-2F1BA37EA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57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245F7ADF-5746-4A76-BA17-7E3D8201B1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541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C04C9510-7312-47CB-8963-70E24FC33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81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A9BBA98F-8B9E-41B6-AF60-2E783C7EB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740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B4FE6CC2-A17B-465C-A50B-20FF73456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53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05A777B4-B162-4AE6-A612-4F98EE46C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656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153ED1E3-DB53-4205-B24F-EEB8E2727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56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54CC8189-CFE0-4AF8-ABDD-1FF8B90E4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4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BBAD79D4-1A23-44BD-886D-AEA51AE7E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2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8DD943CF-FC71-4F86-B741-FE8E0B689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B4BAFA3A-0CD8-4E77-A8FC-723E0511B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1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45EAECCF-0BFB-4196-8A20-7CFC543B3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22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17207339-68BD-40AE-BDA5-6427208EC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B9CD9CBB-F72B-43C0-AEA3-CB926D77F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6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9FE5452F-12AF-4A65-8FED-8405BE400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92658C58-66A0-4C1A-896D-1B217BB99E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0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F67BC147-CFA3-42D7-9B6F-152D7DC93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4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0B168061-9F75-4735-93E0-2A03A5AD29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1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F5B7D5DA-2A26-4C3A-9DA5-BF36C63A0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5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6D7C02F2-4EEB-477E-A8BC-EE203AF8A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71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7F0AEFD8-F030-45AA-9A7D-50ADEE70B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1D9806F8-26E4-4104-BE5E-8A6F24B78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2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84047F50-2036-4F9F-92EE-935EDDE55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E6B5E4FF-1351-41CA-A95A-FFAA87A1B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8.002">
            <a:hlinkClick r:id="" action="ppaction://media"/>
            <a:extLst>
              <a:ext uri="{FF2B5EF4-FFF2-40B4-BE49-F238E27FC236}">
                <a16:creationId xmlns:a16="http://schemas.microsoft.com/office/drawing/2014/main" id="{095CF980-6CF0-2C4C-9813-2F22CC6D1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F1A6E816-34BC-4A6B-81FD-6136E20E5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6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462FD-6251-4A6F-817C-28ED26665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6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10F22DA0-BF20-4F08-AE8B-846FE80FB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1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7B31BF9F-79C9-45E0-AA76-89642C1A67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08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8B9687F7-D341-4654-8794-C50C5799A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53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D7CED65B-06D1-4066-8BA6-19F6396070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1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C5F10F24-B5B2-4D53-9FEA-677ACF446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3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BDD7F8A8-0289-40F1-AC46-A97791843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82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D26D7BE9-A521-4DFD-BCCD-E39D356AD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6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1FFCBE2A-615F-4070-A2D4-C996346D5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3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39A6A-F77F-4884-8AAB-2D27D90B9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2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5_1_5">
            <a:hlinkClick r:id="" action="ppaction://media"/>
            <a:extLst>
              <a:ext uri="{FF2B5EF4-FFF2-40B4-BE49-F238E27FC236}">
                <a16:creationId xmlns:a16="http://schemas.microsoft.com/office/drawing/2014/main" id="{B6E45827-E39F-4645-89BD-B07D0F13D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9144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A6479D7E-FF26-4730-91B9-1D647585F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4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35B49-2FBB-42BE-BD5D-AAD024708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01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0BC43-8BBA-4C1F-8688-A6BB8D77E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0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5E008CBE-8D20-4F7D-8442-B4B3D04EE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12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4C9E6432-6517-41F6-AC6F-140A07DFD1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25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BFD73BB3-C337-4708-87BC-0BD392576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1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B2A2A457-2C9A-427D-8961-00EF84F68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4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670A659F-491C-4B80-A697-9E2F5B26D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19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7B6F2E51-C64E-4ACD-B586-3A883EAD8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7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F031F6EB-0CCA-469D-8B46-5CA368E89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3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E49F7C5A-D2FC-4CF5-84D1-9BE4C7314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0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5AD0925B-6CC9-4AE4-A8FF-DFFE3A667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27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D634A7AA-28C9-48FD-9E36-40841842F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9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BC58A57C-42BB-4A9C-8817-FC6ED7D7DF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96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D583A7FD-D569-45C6-B251-7F7D6996A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01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FE115CA6-48E5-41B3-9FF3-5ECF621754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1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CFDF7D3C-5437-4DDD-BA54-1B0B4D6DD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4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E41022D6-8C8F-400F-B000-2EAA035A2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8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3A5D82D0-C37F-41A9-A9BD-06C7A19A6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15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41840A3E-AAE0-40B9-861C-BC4F55406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0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3E37AA02-346C-4E39-AF26-30E1677042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8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9D0A4187-3D90-4649-BB89-2781D478F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172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78D17657-A761-47D0-868C-59ECD762E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7B651074-2335-4731-91CA-537EE44A0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3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60DCD1C7-6D48-4960-A03C-A663A2EB4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1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8_1_3">
            <a:hlinkClick r:id="" action="ppaction://media"/>
            <a:extLst>
              <a:ext uri="{FF2B5EF4-FFF2-40B4-BE49-F238E27FC236}">
                <a16:creationId xmlns:a16="http://schemas.microsoft.com/office/drawing/2014/main" id="{0C922D79-9516-7749-8EBB-55DB5C035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5188FA8A-8364-4B86-9FF0-586FAC8E1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6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2D5BB9B9-49B0-45C2-BCED-0DBD7B9F7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07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D19D7EA1-4489-4DD1-AB09-014B07A69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27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DD06BAD5-90EB-4D75-BD16-36E33D97C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1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0E83EBAC-C694-4D30-B4BD-FC2941095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B0E109E4-F029-40F9-AD2A-4EFBB87CB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01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41E66546-732D-4698-97DF-378965F52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12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C322081B-FD58-4BF0-ABF0-632DF7000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1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FE7F1D79-B177-401C-A51F-1E0200C9E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94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1B19B067-9762-487C-87E1-609E43883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7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B66B161C-209A-4FDF-9C1C-6C7443E43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3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D7EBAE77-664A-4E1A-B54F-37F181A57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968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54A2ACC5-AB93-4F9B-9FC5-3658774F49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981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34A2709D-7E7C-4EA9-BA50-B78D6327F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38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67778B47-C8A6-4142-81D3-576B44AD1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8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426FC161-5072-4162-8345-9FD028DB7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078A2449-685D-4D7C-B621-871CD64C5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3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AC53B6D0-27B6-49DF-9993-8865A9A27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17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3D370B1B-1813-43BB-80CA-4592AFE34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099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FDEDCD87-B378-4FE9-B49E-BD2650F6A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828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F40AC38F-EF25-4FC4-B5EC-DF5593B780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6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1CB57592-6E16-467D-B62F-CE32A8E7B2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602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B2F2DB5F-5B24-47D6-9B49-D6DF4E2BC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82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FC3D6307-21AA-407F-8525-C63571B03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849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49D50FA8-E3C8-44EF-B7F5-B9915644A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90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9C416870-A4C4-4350-A330-6DDEDB278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797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851C8C10-C1D9-4426-BB21-EB44C6D3D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34DA0F98-23F8-4DED-81A7-9CD9A1B170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63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10CF1FFE-122B-4481-8ED7-C82949BC7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6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F299F1FD-8F92-4B8F-B103-49C864E44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7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681C8F03-092B-4A16-9091-02B9D84D5F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48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918FA0DF-A645-4012-8FAE-553B0ADB04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325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108EF210-3260-48C2-ADBA-BC0B72F56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863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3900799C-B12F-47FD-B960-6ABBCAC9D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48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18B271F1-8962-49FA-A6FD-969E0D4DA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632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CA90B888-90DC-41FE-B096-2D176061C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833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BD33A707-C5B2-4032-B507-B88A27FAE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7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6015509B-E05B-4106-A086-8038A8FE3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38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0</Words>
  <Application>Microsoft Macintosh PowerPoint</Application>
  <PresentationFormat>On-screen Show (4:3)</PresentationFormat>
  <Paragraphs>0</Paragraphs>
  <Slides>138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6</cp:revision>
  <dcterms:created xsi:type="dcterms:W3CDTF">2017-11-06T23:38:33Z</dcterms:created>
  <dcterms:modified xsi:type="dcterms:W3CDTF">2018-10-02T16:17:45Z</dcterms:modified>
</cp:coreProperties>
</file>