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5/10/relationships/revisionInfo" Target="revisionInfo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ADDC-D6AE-43C1-B76F-D1648A944700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73FF-D155-4C2F-AD92-D0198E49C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2C0AD047-38BA-47A1-A96A-DC816DEBF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1C5E8249-87FD-4ECD-8E72-C048A0C42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3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BFD28C37-285C-45FC-AB9E-0561297DE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9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30BE7262-1305-4982-B448-F975CC2565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49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FAE2FCBE-F1C6-4815-B98A-41D7EA736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43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8235DCE2-4717-42D6-845E-9FDC41B6E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86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C8F183A7-EB0B-4CA1-BC36-D28B7EC4C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45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0A92FDC8-18D7-43F9-A546-6A9FA41F6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155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538C1BD9-EBE7-4BCC-AABB-1C7113B10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189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6D89F72F-497A-475B-95CD-9FB5F1AF4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98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CB585AED-D1EE-4109-A25D-59913568E9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06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2BE5DBF6-E7DC-414D-ADDD-F6BCFE0FF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6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156B5C0A-B832-4BD6-9223-511833E20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12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FFF10CFB-1436-41C8-8E1A-6C47E0443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84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B4BF08D8-695C-4005-9EB9-EA430A3CB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489CADF9-5D86-4B2D-87F3-FB8CBEE79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C6D15572-F219-48AE-B381-4807D54F1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55617070-BAD7-487B-8B02-CEF6CA5CB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03495E67-3B00-4B11-BEF1-E0B65A2C55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D77CDED0-C231-4771-9DF6-2B030257D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1C89BEC1-BFDF-4C3F-9E86-DA85AB6BD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9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850ECA3F-8380-4A0F-998E-307410900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2C71C7B8-2295-4570-AA45-3D68E8C55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B5E7DF0A-6FD3-403E-90B5-634C63FF0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93648F4A-4559-4F33-A68E-F476EF1DD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0820883F-7A4C-45C3-9225-6B4638540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F128F981-2A07-4A28-A910-C55D7F485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D7507C12-BFB3-4B17-9C97-CBC6D5F05C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82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07D66C01-3FBA-4958-9E11-23991E71A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1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480F1BB7-1319-4402-A985-835B6644E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8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3BD5AC29-D8FD-402E-BA5E-140736215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047DCBD5-A9AC-4968-BBB2-2A8ADD680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00BC1284-C713-4150-8AC3-8FAC2801A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83F05C49-4C34-4989-B120-30D70D2BC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D0E808A6-3FEE-4E89-814C-0C0661185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DBDACB01-BC52-42BF-BFB8-CF8807E23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8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6B7E18C5-4550-49CA-ADE0-B811473DE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0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6EEEE420-E606-4486-A43F-F9FFF0607D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0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ED66FFD5-7637-4368-B159-08DA202DB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20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F5B18842-3161-40A6-BA40-D22525CAE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8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366E5D6C-5D45-41DB-A8F7-D85D92F2C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1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E7460E71-DBA5-4E55-A384-BBDD86785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7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0EEF8FD8-EAE0-46AC-A4E4-B07A459C9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5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54B45D9F-D928-4D91-8C52-C6A2E295C1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3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C3533AE8-BB48-4C37-B477-249A56F73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5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60F3AE0A-8D7A-49E3-9D57-7E966F1FA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8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D8134A75-B6DD-4218-9A69-2E90AC60B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1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07678F77-8D04-4F7C-923B-7F1BF0853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4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107DBB3A-ADBE-4576-B757-57E5A4AA7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3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DE87C5D2-835F-43F5-A06A-93B8F7F46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3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D1CB244C-A2B1-47EC-898C-369C3CF2D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AF140CF3-4921-4694-B294-AA979935A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7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E863D727-5182-4BB8-960D-EE0D55B89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1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55B9795B-6A0D-482F-A982-4972A6F54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3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035CBB89-8EC2-465D-8EEC-09B13D676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6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4F845520-A0AE-418E-9B2A-5763A546B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BDF8B33E-B373-4AB9-839E-FD9F90BCC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8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A908143D-FBA4-4E9C-B741-F76F69BC0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3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E3E82866-9A55-4F18-B102-040D103B0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1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D1193E47-9AAC-4A88-B2BA-8C1DE10D2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4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9CCE2EFD-61CD-4626-9515-067CC826A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7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362F6922-10DA-4C93-864F-82429F668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4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C918ABB0-A125-461B-A2FB-A8F6B6FAD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28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6B6EE568-F77F-4863-83FE-2A49D3331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1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BF6F276D-6F0B-4F97-85E5-6D56DF849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3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57C05BA2-D710-44FF-9920-195BA7A69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1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A852DED0-520C-4A56-83F8-F23D17309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54180D7D-CB38-4334-8FE0-76EDDB07D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5D8499FD-60E1-4109-813F-E68160C80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9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92E7CEA2-1477-4D2E-A90E-5C22BD60B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3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D7B87CB2-EEAF-4307-959C-60FC3A3401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6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223FF66B-82F1-45AB-B60E-3ED7C170D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4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5E536D17-A22A-41E7-B5AB-08918463A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5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F9DDD5D1-CF81-492C-BB4B-807FB5023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0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14EDDB95-CA49-4CC1-8093-9FE9794731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62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9C95BD55-D5E3-4E8E-8814-975FD84C7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99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29941488-A414-423B-A564-44FD5305A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3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2A3952B7-C0C4-447B-8315-6C27543B8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50C0C8E9-22C6-4C2A-9AFC-C61A7E546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0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A32B019B-DB1E-461D-85EA-543AC8679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40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02FF13ED-35A3-4B85-B2D4-D3EF4E0ED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3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33123D85-3348-4268-B9CC-E61DBC13B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97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A62F1A04-648E-40A4-947A-664FB8C9F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70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1E8F93AE-007F-40C1-BD78-7335DC638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8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839D5B6F-4735-45D2-B7B3-E4766EE98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85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17E0AC88-9CAA-4E78-8676-5417DD461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2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2B82D3AD-0EB1-48F9-8A93-D42925886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71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6482F630-A474-45B3-AEA7-7F6022FFE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95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F9ED7BFB-6D80-45B5-B503-4B242162E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DC389F83-E6F2-474A-B2A1-980E056DA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504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BB6D5826-11BE-43F6-8ED7-17120D5D3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8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C19DA96E-4517-44C7-BB98-D02C52037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8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FD0D87F5-569D-408C-8D09-4D03A4EA1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8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7884A5C6-DA17-4149-ABD2-451784570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790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14466711-C87C-45A4-B835-9FCE7B728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982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AA0C2E29-3268-4125-B5E4-74AC4499C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30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F88B1568-D149-4603-92FF-C6FD375BE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88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4986D6D8-F3DE-41D0-A2A3-B56005188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454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9413F8EF-C96C-4A00-846B-656006B1C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93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40070498-3509-4CC7-9541-E06B75059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9AE9291E-D5A6-40A6-B3F8-E958086C6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8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4450B70E-5C9F-44E5-8802-C532B8220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60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E675B980-7F3D-4B91-BDCA-73E58E4C1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15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61A51131-14EE-4ACF-8327-649EE14A2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31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D966CAF4-3272-4BAD-A184-A68AB9CB9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906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861A4743-FCAE-420D-83A1-0E42420B4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409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87030915-8BCF-41A2-9F2A-507057F93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55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CB0EB35B-14D9-4382-9D2E-68F0148DE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24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A47C3013-A689-4D0F-83C8-AEBA5970E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4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D8003089-02BC-499F-8AF7-77E1A9712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35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5B2E116F-1F99-4786-85CF-E9EE99152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2017-11-06T23:37:38Z</dcterms:created>
  <dcterms:modified xsi:type="dcterms:W3CDTF">2017-11-06T23:38:11Z</dcterms:modified>
</cp:coreProperties>
</file>