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6"/>
    <p:restoredTop sz="94721"/>
  </p:normalViewPr>
  <p:slideViewPr>
    <p:cSldViewPr snapToGrid="0">
      <p:cViewPr varScale="1">
        <p:scale>
          <a:sx n="108" d="100"/>
          <a:sy n="108" d="100"/>
        </p:scale>
        <p:origin x="7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8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9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0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9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1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2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56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4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5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565D1-32D4-431A-9975-7C3353B4EEC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1BDF9-9842-41FC-A7B6-8BF0CDD4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43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6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3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88ADC0E0-6CA8-40E5-9EC0-BCEB1E2AC8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19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1A7086E6-43E3-428C-ACD2-DDCE127B5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30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EB9CCC7E-C1E2-40DB-8389-178E17ACDF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325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28F227BA-80C9-4D6F-AC04-6126303779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524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6739CA59-1D5B-4B3B-B178-766B0DE166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979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FA32C2BE-CA1A-4935-8D13-6AAD92ABEF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43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F53942CD-DC66-48A7-9582-D758C4977B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907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B8086FDD-B97C-4E47-BA5C-6B7DB5770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138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0969D69B-CEFF-4FF7-8D20-E10FDB9904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95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8B5E8E3C-0D1D-4636-B19C-D3A4B16996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192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D6CD1EEC-BBEA-43F5-B53E-FF5BA7B50A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520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9345F325-F707-41FE-BC20-B5848D0AB5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49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F36AB4C3-8772-4902-ACC8-EA25AB7F8B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900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822F1372-AAB6-492C-9289-6423E42249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004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C3AF23D0-0F38-4449-A601-C94E6B500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766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39D98D4D-11BF-40A8-999F-2F1DB4F6D4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25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00185049-98EB-4FA9-B70E-97A30BF10F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761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CBC0734C-B2A7-49AB-A235-8B497FFC97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143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C427064F-8452-4821-A92F-F9E655CB45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622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EBC932C9-2E7D-4B2D-992D-379040D78F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328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1E30B273-28F5-4C9E-A0A7-4C1A5ACC7D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22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593F8E0E-FBF5-4567-BEE6-D78637DFE0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88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BA437879-E2A5-4688-A460-4D9C397CD2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8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CD333A4E-42A7-416F-A3A7-F1A9656910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0608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65962D4A-4456-4007-8D55-AAA12CA3D1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338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662285D2-4C8C-4272-AABF-B8A01E839C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986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F2AAF9AF-EA17-40F2-821D-F8EBED2F4D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462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A33C828A-EC2B-467D-AD36-342933148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991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9227E45A-360D-4D21-8866-F5FC046D60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211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677DB467-D56B-4D69-9F5E-84A16764A0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835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1A8C15D3-D12F-4FAA-B5E1-6066914269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37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C5EBD56D-F1AF-4ADE-B2F0-F236A7CE64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448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3FDEFBCD-F938-43C4-9D43-769118D769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443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AEABED39-F7DD-4A38-8817-4284193869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2B640F23-CECC-434E-8BE7-E8E9E6DCA9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6163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70DCE1CC-377C-4879-9D1A-FA5196E111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0862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1F559321-B99B-406A-B792-534F0F6179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663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D4A93398-5358-47A2-8BF8-CA122EE35C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5104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278C7603-8A70-4100-95A6-403550D3C0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9550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DFE761E3-0DF4-4743-9F5A-0016CAD072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9979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3A7A5B63-B581-4631-A015-D91E22E214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230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B_2_eng-06.112">
            <a:hlinkClick r:id="" action="ppaction://media"/>
            <a:extLst>
              <a:ext uri="{FF2B5EF4-FFF2-40B4-BE49-F238E27FC236}">
                <a16:creationId xmlns:a16="http://schemas.microsoft.com/office/drawing/2014/main" id="{BEE03E7D-48D4-D14B-B6B2-510CEEAD9A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41AEA999-F167-41AC-8AD6-56E4A60718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825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905849AB-0ADD-4BAD-B835-A919C0278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263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4D110C2C-BA31-4F9D-993C-45CE8C0A0E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11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587B6B4B-B97C-448A-AD8D-D31810BCC8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582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70991DEA-ED00-49B8-896A-A67B963983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2554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2E5F6EF8-DD38-4C00-9D94-EA608506C7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507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EBE3D51D-2D15-4DF4-B928-D472EFE697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661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6">
            <a:extLst>
              <a:ext uri="{FF2B5EF4-FFF2-40B4-BE49-F238E27FC236}">
                <a16:creationId xmlns:a16="http://schemas.microsoft.com/office/drawing/2014/main" id="{55BF7F98-2BE0-491D-B4CB-E709DFA35C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60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7">
            <a:extLst>
              <a:ext uri="{FF2B5EF4-FFF2-40B4-BE49-F238E27FC236}">
                <a16:creationId xmlns:a16="http://schemas.microsoft.com/office/drawing/2014/main" id="{8C2832E8-2B84-4E7D-BDF0-8C77734F1C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8317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FDE6A-8AF2-47EB-9790-B37472A1A7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5601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9">
            <a:extLst>
              <a:ext uri="{FF2B5EF4-FFF2-40B4-BE49-F238E27FC236}">
                <a16:creationId xmlns:a16="http://schemas.microsoft.com/office/drawing/2014/main" id="{F4D2A457-4486-44CA-966E-CF76DB9FB7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5798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0">
            <a:extLst>
              <a:ext uri="{FF2B5EF4-FFF2-40B4-BE49-F238E27FC236}">
                <a16:creationId xmlns:a16="http://schemas.microsoft.com/office/drawing/2014/main" id="{770EAF0C-07A0-4325-A327-3D8D15DD84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351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1">
            <a:extLst>
              <a:ext uri="{FF2B5EF4-FFF2-40B4-BE49-F238E27FC236}">
                <a16:creationId xmlns:a16="http://schemas.microsoft.com/office/drawing/2014/main" id="{D17D55A1-F62B-4F5C-9511-D302BAF599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2299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2">
            <a:extLst>
              <a:ext uri="{FF2B5EF4-FFF2-40B4-BE49-F238E27FC236}">
                <a16:creationId xmlns:a16="http://schemas.microsoft.com/office/drawing/2014/main" id="{459A08AE-123B-4909-845E-43ED0CC269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74CB5A5C-3E25-41E1-B2A5-BDB5C96A3F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9702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3">
            <a:extLst>
              <a:ext uri="{FF2B5EF4-FFF2-40B4-BE49-F238E27FC236}">
                <a16:creationId xmlns:a16="http://schemas.microsoft.com/office/drawing/2014/main" id="{34A6CC5A-AE70-4147-8F4A-1995F82544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898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4">
            <a:extLst>
              <a:ext uri="{FF2B5EF4-FFF2-40B4-BE49-F238E27FC236}">
                <a16:creationId xmlns:a16="http://schemas.microsoft.com/office/drawing/2014/main" id="{DDB3CD1A-9ACB-45D2-A6BF-47F0EFE4C4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750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5">
            <a:extLst>
              <a:ext uri="{FF2B5EF4-FFF2-40B4-BE49-F238E27FC236}">
                <a16:creationId xmlns:a16="http://schemas.microsoft.com/office/drawing/2014/main" id="{C64C8CD8-FE89-43BC-AF2D-2AF8DB4243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1102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6_1_3">
            <a:hlinkClick r:id="" action="ppaction://media"/>
            <a:extLst>
              <a:ext uri="{FF2B5EF4-FFF2-40B4-BE49-F238E27FC236}">
                <a16:creationId xmlns:a16="http://schemas.microsoft.com/office/drawing/2014/main" id="{5B94FC81-875F-6147-989C-7D8A3EF67B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7">
            <a:extLst>
              <a:ext uri="{FF2B5EF4-FFF2-40B4-BE49-F238E27FC236}">
                <a16:creationId xmlns:a16="http://schemas.microsoft.com/office/drawing/2014/main" id="{8C111498-FB2E-47A8-A4FA-CC6CC873D4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482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8">
            <a:extLst>
              <a:ext uri="{FF2B5EF4-FFF2-40B4-BE49-F238E27FC236}">
                <a16:creationId xmlns:a16="http://schemas.microsoft.com/office/drawing/2014/main" id="{6FA13C8A-D1AC-4DE1-BC6D-DDAB208C7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073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9">
            <a:extLst>
              <a:ext uri="{FF2B5EF4-FFF2-40B4-BE49-F238E27FC236}">
                <a16:creationId xmlns:a16="http://schemas.microsoft.com/office/drawing/2014/main" id="{7064E0E4-C39C-471A-8019-8C16F42C67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8718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0">
            <a:extLst>
              <a:ext uri="{FF2B5EF4-FFF2-40B4-BE49-F238E27FC236}">
                <a16:creationId xmlns:a16="http://schemas.microsoft.com/office/drawing/2014/main" id="{0E994491-444F-4073-927E-4F672E062A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1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0E3C74B7-6A6A-4B94-9658-B8C53631D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32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4437395E-D6E1-46D5-9D84-2EDDC4002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8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3A615C58-C542-4DBE-A141-7524FF8180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05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13DED58E-55FD-4B4B-8934-5CAAA66709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DD471FB4-5A88-4B93-88B2-9E2CC64BF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9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A201CD06-4C1B-412D-9C6E-3C83B97D7E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22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FA3C5794-D298-40F7-BA65-0373F8495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5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6086D664-DB37-4F0B-8F1D-A761A6D9D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3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76E94876-506C-4623-802A-5984A4D4D2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88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2AA73EEA-F3DD-4E23-9364-3E677F3201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51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574B94E2-4523-421D-8B44-7ACAF90A0E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38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C9B8514F-5E95-4884-AEFF-C3DE455A72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17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E6DF4FBD-75AF-4D24-B1A9-B87B50C787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92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BEEA9C70-835A-4B45-B400-E6084105E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015FD4A0-E78C-4E90-B638-55EF354AE7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6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CC2BF804-5271-4259-ABDC-96F799AB2D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9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7B7F8781-5BEB-4C51-A49C-F888931EC0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13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5F4E8C6F-EAA9-4AD7-846E-83D1A65B69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65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173B439E-ACD3-4B1B-A84B-0E28185EC9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02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AB9356C2-783A-4558-B902-3F6E4F8CDF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41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AD820552-D6C0-4A23-951F-C8A152A5BD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5F9FF827-4540-4323-B3E5-FA7D9FEE50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34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E30D9FA0-F608-49E2-B196-4FA4E2D0AB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09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310E1DAB-D4BC-4A9F-BE26-6B49B44A55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30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D21E01B3-860E-476C-9840-9494891D84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47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AAC1D0CE-0114-4573-842C-F26035CB6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5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A81193C8-C7E4-4A7C-AD22-A016DB327C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94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D5D95F09-0254-46AC-9D6D-A7983B34C7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80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B1B33C2D-E0E5-472B-A16F-6F82214826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10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27F19-4033-402D-972B-A0FB667B1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09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F29431DD-8FDC-426D-88F4-8E711CC313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32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10384A8D-B228-46AB-B919-EF167264B3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92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81C18071-71F5-43C7-86CF-5D0544446C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76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51D9C70F-E8A4-4E71-8625-ACA771943C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47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4.103">
            <a:hlinkClick r:id="" action="ppaction://media"/>
            <a:extLst>
              <a:ext uri="{FF2B5EF4-FFF2-40B4-BE49-F238E27FC236}">
                <a16:creationId xmlns:a16="http://schemas.microsoft.com/office/drawing/2014/main" id="{B99A8461-E547-8640-91D9-FE40800D77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4"/>
            <a:ext cx="913765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1554EDF3-24BB-4873-80AA-0BD2B9DC8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9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183EE2C2-5994-4CD6-ACEC-9A2866E3F5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84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546CE3A4-1512-47E8-BC56-C5CAF49D4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09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6B62F449-CB37-416B-85E9-D42F73B37A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427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B4C47A6A-0F66-4917-97D7-4FCFD3516A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2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989C9F48-CB02-42F9-AE0F-AAD338C8C1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47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F31D7A27-6972-4057-8CC3-CDBB8BC3D2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061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3300F1CC-426B-4708-80D9-82436EC57C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06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9870E3D3-BD2F-4FAE-8053-D7074B5190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2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8532DC35-938A-4F87-8F1E-CE36FF71C9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1FCD9D46-2353-4C79-BF03-E642990FDB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318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63C2BDF3-FAF3-468D-A812-E3DC4DEB58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546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C4230BCD-997B-4DB0-A4F1-9870E7D462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0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6_1_1">
            <a:hlinkClick r:id="" action="ppaction://media"/>
            <a:extLst>
              <a:ext uri="{FF2B5EF4-FFF2-40B4-BE49-F238E27FC236}">
                <a16:creationId xmlns:a16="http://schemas.microsoft.com/office/drawing/2014/main" id="{9CF6DD0A-7D0F-0242-88DC-2310FA01CB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E98ADDF1-4CB0-492A-8CA1-9816DB0CA6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166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73E8B90A-64FE-43F7-BA80-593A77FB3E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405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E434607B-C8D0-48C5-A4DF-B63412B3B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434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9706D7CD-ACC7-429E-912F-FAC16FE4FE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414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5390E288-280D-4B2B-BE66-B4CA7E04C5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190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0B943060-33E8-4110-B677-18383A6D56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04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92461846-20C1-4AAB-828A-7255B5EF32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171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EF2760DA-55AE-499B-8FAC-086185B0C1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517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51CA405F-0EF6-4B11-B962-AE328CA34A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883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7EE1AF37-938C-4EEA-AF99-73A8E87731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02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5B0FFF9A-BFB6-4BA8-ADDD-F83B81702B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49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945CA513-4BFF-451D-8BF9-345C7C64F9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945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0975A067-0B61-4FE7-B1C8-30BACA1C8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51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058C764F-D754-417E-BA9F-6D4FD01CA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026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7E12B936-943A-4909-AF79-EDAB0C5013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285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497B1B74-C343-4526-9D90-76C3CDFCF0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27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7F8F5C35-4CB4-4FFC-8715-6ED82A2685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505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59FE0AA7-60E6-406B-9957-4B50B459FF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85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E50F6D30-EED0-4F1F-9F23-3794A4459C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740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811C3A7B-6C44-4145-B689-25CA347D79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953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B5AA9515-FB06-4442-B054-0BA41E2BAD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74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23759280-A1ED-4124-B7C7-5F6F8FF615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550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1719C9F7-9EE5-44E9-9B02-E268B4BC34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841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5BD7DE83-2C3C-4029-9B8E-9310F8291B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11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BC0913BA-1530-4A78-B968-D8B0F40DE1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610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13BF0F4F-4939-4BFB-8294-907172D8B1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25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2ED28153-9D13-4F5E-9096-9005165487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219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6B874647-4C7F-4B6C-8BD9-83E1C55012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788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6_1_2">
            <a:hlinkClick r:id="" action="ppaction://media"/>
            <a:extLst>
              <a:ext uri="{FF2B5EF4-FFF2-40B4-BE49-F238E27FC236}">
                <a16:creationId xmlns:a16="http://schemas.microsoft.com/office/drawing/2014/main" id="{9E1F06D4-A893-7347-974A-0D74E4296D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FFBA4C66-3183-4072-A872-D3150D6F2E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130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957B7155-0B44-45CA-B35B-F0AB87566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46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234EDE23-1DDA-4A0B-859C-E6564B261D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26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EBA16D7D-0BA2-47EA-9220-ABEAD899FF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639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1B7754A4-B0D6-4C01-9ED5-8B5648120F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972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FCE008A7-90F1-4B8C-ADD7-581ED449BA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877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68BE77A9-A946-483C-ACAA-039BA0E87B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75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990C8706-906B-4F5E-8677-3D614E2E58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71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8A33BD6E-38DB-4094-8AC9-66DEEB496C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953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6DA89526-0F25-4275-9FDB-D4209BC0E1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36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E5B00123-285A-4946-A4F2-56855EDA48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603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7492169C-2E2F-4292-A2CD-98611CD1AA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401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87DDF105-EF2A-4ABB-9686-E92D8AB89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34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AA98CD24-73A3-4613-B941-1E4A086091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62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Macintosh PowerPoint</Application>
  <PresentationFormat>On-screen Show (4:3)</PresentationFormat>
  <Paragraphs>0</Paragraphs>
  <Slides>157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4</cp:revision>
  <dcterms:created xsi:type="dcterms:W3CDTF">2017-11-06T23:36:33Z</dcterms:created>
  <dcterms:modified xsi:type="dcterms:W3CDTF">2018-10-02T16:10:19Z</dcterms:modified>
</cp:coreProperties>
</file>