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60" r:id="rId2"/>
    <p:sldId id="261" r:id="rId3"/>
    <p:sldId id="262" r:id="rId4"/>
    <p:sldId id="263" r:id="rId5"/>
    <p:sldId id="264" r:id="rId6"/>
    <p:sldId id="265" r:id="rId7"/>
    <p:sldId id="266" r:id="rId8"/>
    <p:sldId id="267" r:id="rId9"/>
    <p:sldId id="268" r:id="rId10"/>
    <p:sldId id="269" r:id="rId11"/>
    <p:sldId id="270" r:id="rId12"/>
    <p:sldId id="271" r:id="rId13"/>
    <p:sldId id="272" r:id="rId14"/>
    <p:sldId id="273" r:id="rId15"/>
    <p:sldId id="274" r:id="rId16"/>
    <p:sldId id="275" r:id="rId17"/>
    <p:sldId id="276" r:id="rId18"/>
    <p:sldId id="277" r:id="rId19"/>
    <p:sldId id="278" r:id="rId20"/>
    <p:sldId id="279" r:id="rId21"/>
    <p:sldId id="280" r:id="rId22"/>
    <p:sldId id="281" r:id="rId23"/>
    <p:sldId id="282" r:id="rId24"/>
    <p:sldId id="283" r:id="rId25"/>
    <p:sldId id="284" r:id="rId26"/>
    <p:sldId id="285" r:id="rId27"/>
    <p:sldId id="286" r:id="rId28"/>
    <p:sldId id="287" r:id="rId29"/>
    <p:sldId id="288" r:id="rId30"/>
    <p:sldId id="289" r:id="rId31"/>
    <p:sldId id="290" r:id="rId32"/>
    <p:sldId id="291" r:id="rId33"/>
    <p:sldId id="292" r:id="rId34"/>
    <p:sldId id="293" r:id="rId35"/>
    <p:sldId id="294" r:id="rId36"/>
    <p:sldId id="295" r:id="rId37"/>
    <p:sldId id="296" r:id="rId38"/>
    <p:sldId id="297" r:id="rId39"/>
    <p:sldId id="298" r:id="rId40"/>
    <p:sldId id="299" r:id="rId41"/>
    <p:sldId id="300" r:id="rId42"/>
    <p:sldId id="301" r:id="rId43"/>
    <p:sldId id="302" r:id="rId44"/>
    <p:sldId id="303" r:id="rId45"/>
    <p:sldId id="304" r:id="rId46"/>
    <p:sldId id="305" r:id="rId47"/>
    <p:sldId id="306" r:id="rId48"/>
    <p:sldId id="307" r:id="rId49"/>
    <p:sldId id="308" r:id="rId50"/>
    <p:sldId id="309" r:id="rId51"/>
    <p:sldId id="310" r:id="rId52"/>
    <p:sldId id="311" r:id="rId53"/>
    <p:sldId id="312" r:id="rId54"/>
    <p:sldId id="313" r:id="rId55"/>
    <p:sldId id="314" r:id="rId56"/>
    <p:sldId id="315" r:id="rId57"/>
    <p:sldId id="316" r:id="rId58"/>
    <p:sldId id="317" r:id="rId59"/>
    <p:sldId id="318" r:id="rId60"/>
    <p:sldId id="319" r:id="rId61"/>
    <p:sldId id="320" r:id="rId62"/>
    <p:sldId id="321" r:id="rId63"/>
    <p:sldId id="322" r:id="rId64"/>
    <p:sldId id="323" r:id="rId65"/>
    <p:sldId id="324" r:id="rId66"/>
    <p:sldId id="325" r:id="rId67"/>
    <p:sldId id="326" r:id="rId68"/>
    <p:sldId id="327" r:id="rId69"/>
    <p:sldId id="328" r:id="rId70"/>
    <p:sldId id="329" r:id="rId71"/>
    <p:sldId id="330" r:id="rId72"/>
    <p:sldId id="331" r:id="rId73"/>
    <p:sldId id="332" r:id="rId74"/>
    <p:sldId id="333" r:id="rId75"/>
    <p:sldId id="334" r:id="rId76"/>
    <p:sldId id="335" r:id="rId77"/>
    <p:sldId id="336" r:id="rId78"/>
    <p:sldId id="337" r:id="rId79"/>
    <p:sldId id="338" r:id="rId80"/>
    <p:sldId id="339" r:id="rId81"/>
    <p:sldId id="340" r:id="rId82"/>
    <p:sldId id="341" r:id="rId83"/>
    <p:sldId id="342" r:id="rId84"/>
    <p:sldId id="343" r:id="rId85"/>
    <p:sldId id="344" r:id="rId86"/>
    <p:sldId id="345" r:id="rId87"/>
    <p:sldId id="346" r:id="rId88"/>
    <p:sldId id="347" r:id="rId89"/>
    <p:sldId id="348" r:id="rId90"/>
    <p:sldId id="349" r:id="rId91"/>
    <p:sldId id="350" r:id="rId92"/>
    <p:sldId id="351" r:id="rId93"/>
    <p:sldId id="352" r:id="rId94"/>
    <p:sldId id="353" r:id="rId95"/>
    <p:sldId id="354" r:id="rId96"/>
    <p:sldId id="355" r:id="rId97"/>
    <p:sldId id="356" r:id="rId98"/>
    <p:sldId id="357" r:id="rId99"/>
    <p:sldId id="358" r:id="rId100"/>
    <p:sldId id="359" r:id="rId101"/>
    <p:sldId id="360" r:id="rId102"/>
    <p:sldId id="361" r:id="rId103"/>
    <p:sldId id="362" r:id="rId104"/>
    <p:sldId id="363" r:id="rId105"/>
    <p:sldId id="364" r:id="rId106"/>
    <p:sldId id="365" r:id="rId107"/>
    <p:sldId id="366" r:id="rId108"/>
    <p:sldId id="367" r:id="rId109"/>
    <p:sldId id="368" r:id="rId110"/>
    <p:sldId id="369" r:id="rId111"/>
    <p:sldId id="370" r:id="rId112"/>
    <p:sldId id="371" r:id="rId113"/>
    <p:sldId id="372" r:id="rId114"/>
    <p:sldId id="373" r:id="rId115"/>
    <p:sldId id="374" r:id="rId116"/>
    <p:sldId id="375" r:id="rId117"/>
    <p:sldId id="376" r:id="rId118"/>
    <p:sldId id="377" r:id="rId119"/>
    <p:sldId id="378" r:id="rId120"/>
    <p:sldId id="379" r:id="rId121"/>
    <p:sldId id="380" r:id="rId122"/>
    <p:sldId id="381" r:id="rId123"/>
    <p:sldId id="382" r:id="rId124"/>
    <p:sldId id="383" r:id="rId125"/>
    <p:sldId id="384" r:id="rId126"/>
    <p:sldId id="385" r:id="rId127"/>
    <p:sldId id="386" r:id="rId128"/>
    <p:sldId id="387" r:id="rId129"/>
    <p:sldId id="388" r:id="rId130"/>
    <p:sldId id="389" r:id="rId131"/>
    <p:sldId id="390" r:id="rId132"/>
    <p:sldId id="391" r:id="rId133"/>
    <p:sldId id="392" r:id="rId134"/>
    <p:sldId id="393" r:id="rId135"/>
    <p:sldId id="394" r:id="rId136"/>
    <p:sldId id="395" r:id="rId137"/>
    <p:sldId id="396" r:id="rId138"/>
    <p:sldId id="397" r:id="rId139"/>
    <p:sldId id="398" r:id="rId140"/>
    <p:sldId id="399" r:id="rId141"/>
    <p:sldId id="400" r:id="rId142"/>
    <p:sldId id="401" r:id="rId143"/>
    <p:sldId id="402" r:id="rId144"/>
    <p:sldId id="403" r:id="rId145"/>
    <p:sldId id="404" r:id="rId146"/>
    <p:sldId id="405" r:id="rId147"/>
  </p:sldIdLst>
  <p:sldSz cx="9144000" cy="6858000" type="screen4x3"/>
  <p:notesSz cx="6858000" cy="9144000"/>
  <p:photoAlbum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721"/>
  </p:normalViewPr>
  <p:slideViewPr>
    <p:cSldViewPr snapToGrid="0">
      <p:cViewPr varScale="1">
        <p:scale>
          <a:sx n="108" d="100"/>
          <a:sy n="108" d="100"/>
        </p:scale>
        <p:origin x="560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viewProps" Target="viewProps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theme" Target="theme/theme1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tableStyles" Target="tableStyles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F11ED0-FAD6-4B0F-B75A-11086DD12867}" type="datetimeFigureOut">
              <a:rPr lang="en-US" smtClean="0"/>
              <a:t>10/2/18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38B35-0ED2-4F91-B9BE-769722F6B8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8099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F11ED0-FAD6-4B0F-B75A-11086DD12867}" type="datetimeFigureOut">
              <a:rPr lang="en-US" smtClean="0"/>
              <a:t>10/2/18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38B35-0ED2-4F91-B9BE-769722F6B8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4353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F11ED0-FAD6-4B0F-B75A-11086DD12867}" type="datetimeFigureOut">
              <a:rPr lang="en-US" smtClean="0"/>
              <a:t>10/2/18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38B35-0ED2-4F91-B9BE-769722F6B8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648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F11ED0-FAD6-4B0F-B75A-11086DD12867}" type="datetimeFigureOut">
              <a:rPr lang="en-US" smtClean="0"/>
              <a:t>10/2/18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38B35-0ED2-4F91-B9BE-769722F6B8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8913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F11ED0-FAD6-4B0F-B75A-11086DD12867}" type="datetimeFigureOut">
              <a:rPr lang="en-US" smtClean="0"/>
              <a:t>10/2/18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38B35-0ED2-4F91-B9BE-769722F6B8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4018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F11ED0-FAD6-4B0F-B75A-11086DD12867}" type="datetimeFigureOut">
              <a:rPr lang="en-US" smtClean="0"/>
              <a:t>10/2/18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38B35-0ED2-4F91-B9BE-769722F6B8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3817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F11ED0-FAD6-4B0F-B75A-11086DD12867}" type="datetimeFigureOut">
              <a:rPr lang="en-US" smtClean="0"/>
              <a:t>10/2/18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38B35-0ED2-4F91-B9BE-769722F6B8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6079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F11ED0-FAD6-4B0F-B75A-11086DD12867}" type="datetimeFigureOut">
              <a:rPr lang="en-US" smtClean="0"/>
              <a:t>10/2/18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38B35-0ED2-4F91-B9BE-769722F6B8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0689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F11ED0-FAD6-4B0F-B75A-11086DD12867}" type="datetimeFigureOut">
              <a:rPr lang="en-US" smtClean="0"/>
              <a:t>10/2/18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38B35-0ED2-4F91-B9BE-769722F6B8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9227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F11ED0-FAD6-4B0F-B75A-11086DD12867}" type="datetimeFigureOut">
              <a:rPr lang="en-US" smtClean="0"/>
              <a:t>10/2/18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38B35-0ED2-4F91-B9BE-769722F6B8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4522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F11ED0-FAD6-4B0F-B75A-11086DD12867}" type="datetimeFigureOut">
              <a:rPr lang="en-US" smtClean="0"/>
              <a:t>10/2/18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38B35-0ED2-4F91-B9BE-769722F6B8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6265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F11ED0-FAD6-4B0F-B75A-11086DD12867}" type="datetimeFigureOut">
              <a:rPr lang="en-US" smtClean="0"/>
              <a:t>10/2/18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38B35-0ED2-4F91-B9BE-769722F6B8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12656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11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g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g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g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g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g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g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g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g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g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g"/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g"/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g"/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g"/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4" Type="http://schemas.openxmlformats.org/officeDocument/2006/relationships/image" Target="../media/image13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g"/><Relationship Id="rId1" Type="http://schemas.openxmlformats.org/officeDocument/2006/relationships/slideLayout" Target="../slideLayouts/slideLayout7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4" Type="http://schemas.openxmlformats.org/officeDocument/2006/relationships/image" Target="../media/image140.png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g"/><Relationship Id="rId1" Type="http://schemas.openxmlformats.org/officeDocument/2006/relationships/slideLayout" Target="../slideLayouts/slideLayout7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g"/><Relationship Id="rId1" Type="http://schemas.openxmlformats.org/officeDocument/2006/relationships/slideLayout" Target="../slideLayouts/slideLayout7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g"/><Relationship Id="rId1" Type="http://schemas.openxmlformats.org/officeDocument/2006/relationships/slideLayout" Target="../slideLayouts/slideLayout7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g"/><Relationship Id="rId1" Type="http://schemas.openxmlformats.org/officeDocument/2006/relationships/slideLayout" Target="../slideLayouts/slideLayout7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4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47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52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54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73.png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7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4">
            <a:extLst>
              <a:ext uri="{FF2B5EF4-FFF2-40B4-BE49-F238E27FC236}">
                <a16:creationId xmlns:a16="http://schemas.microsoft.com/office/drawing/2014/main" id="{56E5307E-B568-46C1-8B8F-06E7DA9B4D7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2797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3">
            <a:extLst>
              <a:ext uri="{FF2B5EF4-FFF2-40B4-BE49-F238E27FC236}">
                <a16:creationId xmlns:a16="http://schemas.microsoft.com/office/drawing/2014/main" id="{643E127F-C212-4645-B70B-D3CE8016CF4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298533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03">
            <a:extLst>
              <a:ext uri="{FF2B5EF4-FFF2-40B4-BE49-F238E27FC236}">
                <a16:creationId xmlns:a16="http://schemas.microsoft.com/office/drawing/2014/main" id="{0E5C713B-40D6-4C7B-B40D-F10FE82C703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803151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04">
            <a:extLst>
              <a:ext uri="{FF2B5EF4-FFF2-40B4-BE49-F238E27FC236}">
                <a16:creationId xmlns:a16="http://schemas.microsoft.com/office/drawing/2014/main" id="{E0865133-C381-4553-A808-5CBB761746E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67295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05">
            <a:extLst>
              <a:ext uri="{FF2B5EF4-FFF2-40B4-BE49-F238E27FC236}">
                <a16:creationId xmlns:a16="http://schemas.microsoft.com/office/drawing/2014/main" id="{0EF8A32B-D263-4FD7-9F86-2ACEF5AFF40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580147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06">
            <a:extLst>
              <a:ext uri="{FF2B5EF4-FFF2-40B4-BE49-F238E27FC236}">
                <a16:creationId xmlns:a16="http://schemas.microsoft.com/office/drawing/2014/main" id="{0E2EAEA3-51E5-4090-B2EE-15CE4167864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144389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07">
            <a:extLst>
              <a:ext uri="{FF2B5EF4-FFF2-40B4-BE49-F238E27FC236}">
                <a16:creationId xmlns:a16="http://schemas.microsoft.com/office/drawing/2014/main" id="{107BB93B-CF49-4CEB-AD98-47039F76F58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133885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08">
            <a:extLst>
              <a:ext uri="{FF2B5EF4-FFF2-40B4-BE49-F238E27FC236}">
                <a16:creationId xmlns:a16="http://schemas.microsoft.com/office/drawing/2014/main" id="{F18A7194-5FEC-45C6-807C-42AF9A6BC6F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857248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09">
            <a:extLst>
              <a:ext uri="{FF2B5EF4-FFF2-40B4-BE49-F238E27FC236}">
                <a16:creationId xmlns:a16="http://schemas.microsoft.com/office/drawing/2014/main" id="{0EFEC848-986E-4E50-A114-6ACC473FC4E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811412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10">
            <a:extLst>
              <a:ext uri="{FF2B5EF4-FFF2-40B4-BE49-F238E27FC236}">
                <a16:creationId xmlns:a16="http://schemas.microsoft.com/office/drawing/2014/main" id="{1CC9655F-D750-49DE-A10E-FDE2C49E1F7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434024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11">
            <a:extLst>
              <a:ext uri="{FF2B5EF4-FFF2-40B4-BE49-F238E27FC236}">
                <a16:creationId xmlns:a16="http://schemas.microsoft.com/office/drawing/2014/main" id="{D5414B8D-73B0-4179-BFAE-4D9B12D8DE2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6999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12">
            <a:extLst>
              <a:ext uri="{FF2B5EF4-FFF2-40B4-BE49-F238E27FC236}">
                <a16:creationId xmlns:a16="http://schemas.microsoft.com/office/drawing/2014/main" id="{C4D6DBF4-6574-4528-A839-D0128184029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2730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4">
            <a:extLst>
              <a:ext uri="{FF2B5EF4-FFF2-40B4-BE49-F238E27FC236}">
                <a16:creationId xmlns:a16="http://schemas.microsoft.com/office/drawing/2014/main" id="{430DDA24-3A70-4250-9E62-4BA51C1093C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00893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13">
            <a:extLst>
              <a:ext uri="{FF2B5EF4-FFF2-40B4-BE49-F238E27FC236}">
                <a16:creationId xmlns:a16="http://schemas.microsoft.com/office/drawing/2014/main" id="{4A8F6C3C-D7D1-42F7-B34C-742C5C9F687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687261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14">
            <a:extLst>
              <a:ext uri="{FF2B5EF4-FFF2-40B4-BE49-F238E27FC236}">
                <a16:creationId xmlns:a16="http://schemas.microsoft.com/office/drawing/2014/main" id="{E6F58F41-3558-4FA5-B1A1-E1535C1ECF9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568604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15">
            <a:extLst>
              <a:ext uri="{FF2B5EF4-FFF2-40B4-BE49-F238E27FC236}">
                <a16:creationId xmlns:a16="http://schemas.microsoft.com/office/drawing/2014/main" id="{E8DCFED4-FD65-4B50-B995-1D30849F2C5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456205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16">
            <a:extLst>
              <a:ext uri="{FF2B5EF4-FFF2-40B4-BE49-F238E27FC236}">
                <a16:creationId xmlns:a16="http://schemas.microsoft.com/office/drawing/2014/main" id="{BC66B2AB-B3F0-4F15-BBF6-7A856BBC1BE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383275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17">
            <a:extLst>
              <a:ext uri="{FF2B5EF4-FFF2-40B4-BE49-F238E27FC236}">
                <a16:creationId xmlns:a16="http://schemas.microsoft.com/office/drawing/2014/main" id="{CB139FD1-3987-42E6-AEB0-37B0E28325C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60297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18">
            <a:extLst>
              <a:ext uri="{FF2B5EF4-FFF2-40B4-BE49-F238E27FC236}">
                <a16:creationId xmlns:a16="http://schemas.microsoft.com/office/drawing/2014/main" id="{71FCD7E2-0CD1-4435-9B1D-AD5AD411C5C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214104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19">
            <a:extLst>
              <a:ext uri="{FF2B5EF4-FFF2-40B4-BE49-F238E27FC236}">
                <a16:creationId xmlns:a16="http://schemas.microsoft.com/office/drawing/2014/main" id="{1ED01FFE-871A-49B4-A6BC-55C914B6397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709682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20">
            <a:extLst>
              <a:ext uri="{FF2B5EF4-FFF2-40B4-BE49-F238E27FC236}">
                <a16:creationId xmlns:a16="http://schemas.microsoft.com/office/drawing/2014/main" id="{AC99D80B-8207-4D71-9561-8D43EFF3C8D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65835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21">
            <a:extLst>
              <a:ext uri="{FF2B5EF4-FFF2-40B4-BE49-F238E27FC236}">
                <a16:creationId xmlns:a16="http://schemas.microsoft.com/office/drawing/2014/main" id="{02A35ACE-8D36-44C0-B115-CBAE8B58086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386434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B_2_eng-01.094">
            <a:hlinkClick r:id="" action="ppaction://media"/>
            <a:extLst>
              <a:ext uri="{FF2B5EF4-FFF2-40B4-BE49-F238E27FC236}">
                <a16:creationId xmlns:a16="http://schemas.microsoft.com/office/drawing/2014/main" id="{4B53E7F8-23A7-4249-9D89-8639AAA83D5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74" y="3174"/>
            <a:ext cx="9140825" cy="685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964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5">
            <a:extLst>
              <a:ext uri="{FF2B5EF4-FFF2-40B4-BE49-F238E27FC236}">
                <a16:creationId xmlns:a16="http://schemas.microsoft.com/office/drawing/2014/main" id="{47B5FC5C-F396-4B7D-A187-AEC3DECB8E1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97375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23">
            <a:extLst>
              <a:ext uri="{FF2B5EF4-FFF2-40B4-BE49-F238E27FC236}">
                <a16:creationId xmlns:a16="http://schemas.microsoft.com/office/drawing/2014/main" id="{2E2FEA0D-2B8A-4A27-87E8-B042237D3C0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675586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24">
            <a:extLst>
              <a:ext uri="{FF2B5EF4-FFF2-40B4-BE49-F238E27FC236}">
                <a16:creationId xmlns:a16="http://schemas.microsoft.com/office/drawing/2014/main" id="{4A75B908-A86E-4B2E-920E-05A5B53B84F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064444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25">
            <a:extLst>
              <a:ext uri="{FF2B5EF4-FFF2-40B4-BE49-F238E27FC236}">
                <a16:creationId xmlns:a16="http://schemas.microsoft.com/office/drawing/2014/main" id="{EE1E5B50-C0F4-4B8C-97C0-3B33154FB41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621759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26">
            <a:extLst>
              <a:ext uri="{FF2B5EF4-FFF2-40B4-BE49-F238E27FC236}">
                <a16:creationId xmlns:a16="http://schemas.microsoft.com/office/drawing/2014/main" id="{80F56C53-B4E4-41CD-BF0E-949DEEEB028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14450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27">
            <a:extLst>
              <a:ext uri="{FF2B5EF4-FFF2-40B4-BE49-F238E27FC236}">
                <a16:creationId xmlns:a16="http://schemas.microsoft.com/office/drawing/2014/main" id="{8937EB94-B14B-4A86-BD41-262B45138E8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843504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28">
            <a:extLst>
              <a:ext uri="{FF2B5EF4-FFF2-40B4-BE49-F238E27FC236}">
                <a16:creationId xmlns:a16="http://schemas.microsoft.com/office/drawing/2014/main" id="{B17087A8-502D-4B44-8E9E-A0AC1AA2A9E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916636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29">
            <a:extLst>
              <a:ext uri="{FF2B5EF4-FFF2-40B4-BE49-F238E27FC236}">
                <a16:creationId xmlns:a16="http://schemas.microsoft.com/office/drawing/2014/main" id="{1016D746-F8E1-4D91-A864-9965D5517FB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046937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30">
            <a:extLst>
              <a:ext uri="{FF2B5EF4-FFF2-40B4-BE49-F238E27FC236}">
                <a16:creationId xmlns:a16="http://schemas.microsoft.com/office/drawing/2014/main" id="{4200392E-086D-47F7-86FF-D358B67F894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267819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31">
            <a:extLst>
              <a:ext uri="{FF2B5EF4-FFF2-40B4-BE49-F238E27FC236}">
                <a16:creationId xmlns:a16="http://schemas.microsoft.com/office/drawing/2014/main" id="{395A11B6-8911-4D81-8521-7CE8308EDBD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80435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32">
            <a:extLst>
              <a:ext uri="{FF2B5EF4-FFF2-40B4-BE49-F238E27FC236}">
                <a16:creationId xmlns:a16="http://schemas.microsoft.com/office/drawing/2014/main" id="{B3F3B3F3-9F94-4AB5-AD0E-A8D6BA75650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5323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6">
            <a:extLst>
              <a:ext uri="{FF2B5EF4-FFF2-40B4-BE49-F238E27FC236}">
                <a16:creationId xmlns:a16="http://schemas.microsoft.com/office/drawing/2014/main" id="{0A579CBF-8588-43DC-82A8-974520D027B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930731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33">
            <a:extLst>
              <a:ext uri="{FF2B5EF4-FFF2-40B4-BE49-F238E27FC236}">
                <a16:creationId xmlns:a16="http://schemas.microsoft.com/office/drawing/2014/main" id="{08F64631-BE38-4084-9920-15CE78EC2F0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631220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34">
            <a:extLst>
              <a:ext uri="{FF2B5EF4-FFF2-40B4-BE49-F238E27FC236}">
                <a16:creationId xmlns:a16="http://schemas.microsoft.com/office/drawing/2014/main" id="{B84DCDE4-053B-411A-ACC5-9CD1AA0A20B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074953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35">
            <a:extLst>
              <a:ext uri="{FF2B5EF4-FFF2-40B4-BE49-F238E27FC236}">
                <a16:creationId xmlns:a16="http://schemas.microsoft.com/office/drawing/2014/main" id="{C8D4BDA3-3217-4EB6-86C4-ADEEE42B9AA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668069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36">
            <a:extLst>
              <a:ext uri="{FF2B5EF4-FFF2-40B4-BE49-F238E27FC236}">
                <a16:creationId xmlns:a16="http://schemas.microsoft.com/office/drawing/2014/main" id="{C2165C23-3042-47D5-B0E3-40D0B22736C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560969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37">
            <a:extLst>
              <a:ext uri="{FF2B5EF4-FFF2-40B4-BE49-F238E27FC236}">
                <a16:creationId xmlns:a16="http://schemas.microsoft.com/office/drawing/2014/main" id="{55C7EABD-0FD5-402D-B350-126AE7D5182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121237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38">
            <a:extLst>
              <a:ext uri="{FF2B5EF4-FFF2-40B4-BE49-F238E27FC236}">
                <a16:creationId xmlns:a16="http://schemas.microsoft.com/office/drawing/2014/main" id="{0FFC4B59-9509-4D74-9246-F819FCC1AF2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335164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39">
            <a:extLst>
              <a:ext uri="{FF2B5EF4-FFF2-40B4-BE49-F238E27FC236}">
                <a16:creationId xmlns:a16="http://schemas.microsoft.com/office/drawing/2014/main" id="{DB8A48EF-18AB-42ED-B3DA-F12B44CAF28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369188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40">
            <a:extLst>
              <a:ext uri="{FF2B5EF4-FFF2-40B4-BE49-F238E27FC236}">
                <a16:creationId xmlns:a16="http://schemas.microsoft.com/office/drawing/2014/main" id="{1B96C8F7-6B70-40BD-BA68-75727020B0D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648413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41">
            <a:extLst>
              <a:ext uri="{FF2B5EF4-FFF2-40B4-BE49-F238E27FC236}">
                <a16:creationId xmlns:a16="http://schemas.microsoft.com/office/drawing/2014/main" id="{73CB97E6-CF78-4787-AE0E-02CE7775AAD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023065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TS_01_1_3">
            <a:hlinkClick r:id="" action="ppaction://media"/>
            <a:extLst>
              <a:ext uri="{FF2B5EF4-FFF2-40B4-BE49-F238E27FC236}">
                <a16:creationId xmlns:a16="http://schemas.microsoft.com/office/drawing/2014/main" id="{FB0A4F28-F916-AA49-A6C7-25F3EE7486E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75" y="3174"/>
            <a:ext cx="9144000" cy="685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944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7">
            <a:extLst>
              <a:ext uri="{FF2B5EF4-FFF2-40B4-BE49-F238E27FC236}">
                <a16:creationId xmlns:a16="http://schemas.microsoft.com/office/drawing/2014/main" id="{3194AA5A-3889-45D5-819C-3822BCE2E47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839832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43">
            <a:extLst>
              <a:ext uri="{FF2B5EF4-FFF2-40B4-BE49-F238E27FC236}">
                <a16:creationId xmlns:a16="http://schemas.microsoft.com/office/drawing/2014/main" id="{8DCE217E-42A8-422F-A7FD-C6576D6DE9E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808220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B_2_eng-01.108">
            <a:hlinkClick r:id="" action="ppaction://media"/>
            <a:extLst>
              <a:ext uri="{FF2B5EF4-FFF2-40B4-BE49-F238E27FC236}">
                <a16:creationId xmlns:a16="http://schemas.microsoft.com/office/drawing/2014/main" id="{36FCF2FD-BF5E-6142-87DB-CF9BC98B662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74" y="3175"/>
            <a:ext cx="9140825" cy="685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154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45">
            <a:extLst>
              <a:ext uri="{FF2B5EF4-FFF2-40B4-BE49-F238E27FC236}">
                <a16:creationId xmlns:a16="http://schemas.microsoft.com/office/drawing/2014/main" id="{DE2A6841-77CF-4ED6-8894-2C5266D985C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692263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46">
            <a:extLst>
              <a:ext uri="{FF2B5EF4-FFF2-40B4-BE49-F238E27FC236}">
                <a16:creationId xmlns:a16="http://schemas.microsoft.com/office/drawing/2014/main" id="{E8ACDC34-A951-4914-B3F0-27C6649B6BB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875190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47">
            <a:extLst>
              <a:ext uri="{FF2B5EF4-FFF2-40B4-BE49-F238E27FC236}">
                <a16:creationId xmlns:a16="http://schemas.microsoft.com/office/drawing/2014/main" id="{E7E178AB-E7EE-4801-94C0-F868C19D1AA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310279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48">
            <a:extLst>
              <a:ext uri="{FF2B5EF4-FFF2-40B4-BE49-F238E27FC236}">
                <a16:creationId xmlns:a16="http://schemas.microsoft.com/office/drawing/2014/main" id="{5BC2AE34-EAD2-4170-9AA9-EBE5DAB38AD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171452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49">
            <a:extLst>
              <a:ext uri="{FF2B5EF4-FFF2-40B4-BE49-F238E27FC236}">
                <a16:creationId xmlns:a16="http://schemas.microsoft.com/office/drawing/2014/main" id="{39D44C72-2027-48ED-B57E-61F42B736D6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1851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8">
            <a:extLst>
              <a:ext uri="{FF2B5EF4-FFF2-40B4-BE49-F238E27FC236}">
                <a16:creationId xmlns:a16="http://schemas.microsoft.com/office/drawing/2014/main" id="{F039E155-5734-4574-AEF9-C5DF2534476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3764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9">
            <a:extLst>
              <a:ext uri="{FF2B5EF4-FFF2-40B4-BE49-F238E27FC236}">
                <a16:creationId xmlns:a16="http://schemas.microsoft.com/office/drawing/2014/main" id="{AC950BD8-4E00-4875-9914-A6895357D4A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084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20">
            <a:extLst>
              <a:ext uri="{FF2B5EF4-FFF2-40B4-BE49-F238E27FC236}">
                <a16:creationId xmlns:a16="http://schemas.microsoft.com/office/drawing/2014/main" id="{C3E39AB2-774D-413F-A47C-CB2027ECD39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7874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21">
            <a:extLst>
              <a:ext uri="{FF2B5EF4-FFF2-40B4-BE49-F238E27FC236}">
                <a16:creationId xmlns:a16="http://schemas.microsoft.com/office/drawing/2014/main" id="{A94D0FDC-BA7C-42A6-9F70-093C2152435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6821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22">
            <a:extLst>
              <a:ext uri="{FF2B5EF4-FFF2-40B4-BE49-F238E27FC236}">
                <a16:creationId xmlns:a16="http://schemas.microsoft.com/office/drawing/2014/main" id="{F46562AB-878F-4F2E-AA56-CDD5EB5862B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1949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5">
            <a:extLst>
              <a:ext uri="{FF2B5EF4-FFF2-40B4-BE49-F238E27FC236}">
                <a16:creationId xmlns:a16="http://schemas.microsoft.com/office/drawing/2014/main" id="{5AEFF762-8CAE-44D5-84F7-03089612937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890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23">
            <a:extLst>
              <a:ext uri="{FF2B5EF4-FFF2-40B4-BE49-F238E27FC236}">
                <a16:creationId xmlns:a16="http://schemas.microsoft.com/office/drawing/2014/main" id="{E15D97FA-FC68-42F6-855E-B75790158E7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8665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24">
            <a:extLst>
              <a:ext uri="{FF2B5EF4-FFF2-40B4-BE49-F238E27FC236}">
                <a16:creationId xmlns:a16="http://schemas.microsoft.com/office/drawing/2014/main" id="{2985EE17-0C9D-40D0-B001-EEC2E0EA2D0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4910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25">
            <a:extLst>
              <a:ext uri="{FF2B5EF4-FFF2-40B4-BE49-F238E27FC236}">
                <a16:creationId xmlns:a16="http://schemas.microsoft.com/office/drawing/2014/main" id="{8583E229-AA0A-43E7-BB6C-B9437F96E55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52661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26">
            <a:extLst>
              <a:ext uri="{FF2B5EF4-FFF2-40B4-BE49-F238E27FC236}">
                <a16:creationId xmlns:a16="http://schemas.microsoft.com/office/drawing/2014/main" id="{A9EFF144-712D-47B0-B30F-D70A272B163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9016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27">
            <a:extLst>
              <a:ext uri="{FF2B5EF4-FFF2-40B4-BE49-F238E27FC236}">
                <a16:creationId xmlns:a16="http://schemas.microsoft.com/office/drawing/2014/main" id="{D900A35D-BE55-4585-B911-84A32563670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5649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28">
            <a:extLst>
              <a:ext uri="{FF2B5EF4-FFF2-40B4-BE49-F238E27FC236}">
                <a16:creationId xmlns:a16="http://schemas.microsoft.com/office/drawing/2014/main" id="{67E94711-439D-43EF-B69D-73697CEB875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2365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29">
            <a:extLst>
              <a:ext uri="{FF2B5EF4-FFF2-40B4-BE49-F238E27FC236}">
                <a16:creationId xmlns:a16="http://schemas.microsoft.com/office/drawing/2014/main" id="{5BCAE796-45BD-405B-88A9-03C4627C009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66127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30">
            <a:extLst>
              <a:ext uri="{FF2B5EF4-FFF2-40B4-BE49-F238E27FC236}">
                <a16:creationId xmlns:a16="http://schemas.microsoft.com/office/drawing/2014/main" id="{A7F55838-C585-4036-A3C6-189FAE70984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40387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31">
            <a:extLst>
              <a:ext uri="{FF2B5EF4-FFF2-40B4-BE49-F238E27FC236}">
                <a16:creationId xmlns:a16="http://schemas.microsoft.com/office/drawing/2014/main" id="{4C03F2FA-BF01-473C-872E-3191B6020D9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2319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32">
            <a:extLst>
              <a:ext uri="{FF2B5EF4-FFF2-40B4-BE49-F238E27FC236}">
                <a16:creationId xmlns:a16="http://schemas.microsoft.com/office/drawing/2014/main" id="{F237D676-883C-4FA1-9929-5FA4DCF8774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3681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6">
            <a:extLst>
              <a:ext uri="{FF2B5EF4-FFF2-40B4-BE49-F238E27FC236}">
                <a16:creationId xmlns:a16="http://schemas.microsoft.com/office/drawing/2014/main" id="{634D122D-3AE9-4336-933A-B9D872044AE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0260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33">
            <a:extLst>
              <a:ext uri="{FF2B5EF4-FFF2-40B4-BE49-F238E27FC236}">
                <a16:creationId xmlns:a16="http://schemas.microsoft.com/office/drawing/2014/main" id="{3C53F7E9-9020-463E-840E-594818A28C0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38858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34">
            <a:extLst>
              <a:ext uri="{FF2B5EF4-FFF2-40B4-BE49-F238E27FC236}">
                <a16:creationId xmlns:a16="http://schemas.microsoft.com/office/drawing/2014/main" id="{93EE079D-3C28-4041-B364-9602EC96177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44641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35">
            <a:extLst>
              <a:ext uri="{FF2B5EF4-FFF2-40B4-BE49-F238E27FC236}">
                <a16:creationId xmlns:a16="http://schemas.microsoft.com/office/drawing/2014/main" id="{C938A3AD-B215-4A5B-95BF-A53D8660B97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67752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36">
            <a:extLst>
              <a:ext uri="{FF2B5EF4-FFF2-40B4-BE49-F238E27FC236}">
                <a16:creationId xmlns:a16="http://schemas.microsoft.com/office/drawing/2014/main" id="{B67D6866-D3E5-4C74-90C7-F17E8609210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23231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37">
            <a:extLst>
              <a:ext uri="{FF2B5EF4-FFF2-40B4-BE49-F238E27FC236}">
                <a16:creationId xmlns:a16="http://schemas.microsoft.com/office/drawing/2014/main" id="{AF030C3B-7769-413D-80A8-199531DA269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28950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38">
            <a:extLst>
              <a:ext uri="{FF2B5EF4-FFF2-40B4-BE49-F238E27FC236}">
                <a16:creationId xmlns:a16="http://schemas.microsoft.com/office/drawing/2014/main" id="{1BAF921A-D09C-4045-8EE4-7C2F5447922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47056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39">
            <a:extLst>
              <a:ext uri="{FF2B5EF4-FFF2-40B4-BE49-F238E27FC236}">
                <a16:creationId xmlns:a16="http://schemas.microsoft.com/office/drawing/2014/main" id="{63D8C445-080C-492E-8305-9B9B65B8FFA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20083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40">
            <a:extLst>
              <a:ext uri="{FF2B5EF4-FFF2-40B4-BE49-F238E27FC236}">
                <a16:creationId xmlns:a16="http://schemas.microsoft.com/office/drawing/2014/main" id="{539493BA-B0A1-4FDD-8F5C-A8FBC74EDCB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30796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41">
            <a:extLst>
              <a:ext uri="{FF2B5EF4-FFF2-40B4-BE49-F238E27FC236}">
                <a16:creationId xmlns:a16="http://schemas.microsoft.com/office/drawing/2014/main" id="{017E2746-65C6-4617-9E02-BD0DB14FFFA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02386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42">
            <a:extLst>
              <a:ext uri="{FF2B5EF4-FFF2-40B4-BE49-F238E27FC236}">
                <a16:creationId xmlns:a16="http://schemas.microsoft.com/office/drawing/2014/main" id="{D7BC6E1E-3A31-4A7E-9A82-756382CEE01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2999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TS_01_1_1.mp4">
            <a:hlinkClick r:id="" action="ppaction://media"/>
            <a:extLst>
              <a:ext uri="{FF2B5EF4-FFF2-40B4-BE49-F238E27FC236}">
                <a16:creationId xmlns:a16="http://schemas.microsoft.com/office/drawing/2014/main" id="{650B8CE2-BA3F-3B48-96F0-E895B482731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539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43">
            <a:extLst>
              <a:ext uri="{FF2B5EF4-FFF2-40B4-BE49-F238E27FC236}">
                <a16:creationId xmlns:a16="http://schemas.microsoft.com/office/drawing/2014/main" id="{7753C769-1196-4442-A4E5-C97E895D4C7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33410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44">
            <a:extLst>
              <a:ext uri="{FF2B5EF4-FFF2-40B4-BE49-F238E27FC236}">
                <a16:creationId xmlns:a16="http://schemas.microsoft.com/office/drawing/2014/main" id="{369FB8F7-05D9-4769-8FCE-113B5F26F73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84123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45">
            <a:extLst>
              <a:ext uri="{FF2B5EF4-FFF2-40B4-BE49-F238E27FC236}">
                <a16:creationId xmlns:a16="http://schemas.microsoft.com/office/drawing/2014/main" id="{5C323270-881A-44C7-A24B-A63586CC492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0942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46">
            <a:extLst>
              <a:ext uri="{FF2B5EF4-FFF2-40B4-BE49-F238E27FC236}">
                <a16:creationId xmlns:a16="http://schemas.microsoft.com/office/drawing/2014/main" id="{CE496790-B870-4DFF-8B8C-8AB853B4978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98600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01-43-v1">
            <a:hlinkClick r:id="" action="ppaction://media"/>
            <a:extLst>
              <a:ext uri="{FF2B5EF4-FFF2-40B4-BE49-F238E27FC236}">
                <a16:creationId xmlns:a16="http://schemas.microsoft.com/office/drawing/2014/main" id="{F4F1DC7A-DAE4-894D-8A5B-CC130B64370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50" y="3174"/>
            <a:ext cx="9144000" cy="685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598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7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48">
            <a:extLst>
              <a:ext uri="{FF2B5EF4-FFF2-40B4-BE49-F238E27FC236}">
                <a16:creationId xmlns:a16="http://schemas.microsoft.com/office/drawing/2014/main" id="{35C839BD-1536-4C4B-88CC-42084C24A0F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89614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49">
            <a:extLst>
              <a:ext uri="{FF2B5EF4-FFF2-40B4-BE49-F238E27FC236}">
                <a16:creationId xmlns:a16="http://schemas.microsoft.com/office/drawing/2014/main" id="{CE2570A7-86C9-4482-9A40-09EB662D74C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04694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B_2_eng-01.040">
            <a:hlinkClick r:id="" action="ppaction://media"/>
            <a:extLst>
              <a:ext uri="{FF2B5EF4-FFF2-40B4-BE49-F238E27FC236}">
                <a16:creationId xmlns:a16="http://schemas.microsoft.com/office/drawing/2014/main" id="{174806B6-0AA5-3D43-808F-5A417BF6696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74" y="3174"/>
            <a:ext cx="9140825" cy="685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820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51">
            <a:extLst>
              <a:ext uri="{FF2B5EF4-FFF2-40B4-BE49-F238E27FC236}">
                <a16:creationId xmlns:a16="http://schemas.microsoft.com/office/drawing/2014/main" id="{EDB1F9F9-77F2-4E6E-AE60-B533461FB67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54942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52">
            <a:extLst>
              <a:ext uri="{FF2B5EF4-FFF2-40B4-BE49-F238E27FC236}">
                <a16:creationId xmlns:a16="http://schemas.microsoft.com/office/drawing/2014/main" id="{E145B4F0-565A-4502-B6BD-B7EBB8804BE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930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8">
            <a:extLst>
              <a:ext uri="{FF2B5EF4-FFF2-40B4-BE49-F238E27FC236}">
                <a16:creationId xmlns:a16="http://schemas.microsoft.com/office/drawing/2014/main" id="{A0E6DFD7-8B50-40D7-9539-0B5047730A2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48681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53">
            <a:extLst>
              <a:ext uri="{FF2B5EF4-FFF2-40B4-BE49-F238E27FC236}">
                <a16:creationId xmlns:a16="http://schemas.microsoft.com/office/drawing/2014/main" id="{80663416-51F2-43A7-A882-E155DB74232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66811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54">
            <a:extLst>
              <a:ext uri="{FF2B5EF4-FFF2-40B4-BE49-F238E27FC236}">
                <a16:creationId xmlns:a16="http://schemas.microsoft.com/office/drawing/2014/main" id="{9DCC9E39-102A-49C3-9C3A-C47ACC54E05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1960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B_2_eng-01.045">
            <a:hlinkClick r:id="" action="ppaction://media"/>
            <a:extLst>
              <a:ext uri="{FF2B5EF4-FFF2-40B4-BE49-F238E27FC236}">
                <a16:creationId xmlns:a16="http://schemas.microsoft.com/office/drawing/2014/main" id="{DB5691E4-B7F0-8E46-93D2-7402AD35E54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74" y="3174"/>
            <a:ext cx="9140825" cy="685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005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56">
            <a:extLst>
              <a:ext uri="{FF2B5EF4-FFF2-40B4-BE49-F238E27FC236}">
                <a16:creationId xmlns:a16="http://schemas.microsoft.com/office/drawing/2014/main" id="{A15DB93A-4F37-413E-9626-99C6186C27D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95659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B_2_eng-01.047">
            <a:hlinkClick r:id="" action="ppaction://media"/>
            <a:extLst>
              <a:ext uri="{FF2B5EF4-FFF2-40B4-BE49-F238E27FC236}">
                <a16:creationId xmlns:a16="http://schemas.microsoft.com/office/drawing/2014/main" id="{526F1D2D-FE61-C74E-BA20-62F89A1F37A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74" y="3174"/>
            <a:ext cx="9140825" cy="685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282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58">
            <a:extLst>
              <a:ext uri="{FF2B5EF4-FFF2-40B4-BE49-F238E27FC236}">
                <a16:creationId xmlns:a16="http://schemas.microsoft.com/office/drawing/2014/main" id="{AD3248AA-7AE5-414C-A4C7-82EA27C253F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86531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59">
            <a:extLst>
              <a:ext uri="{FF2B5EF4-FFF2-40B4-BE49-F238E27FC236}">
                <a16:creationId xmlns:a16="http://schemas.microsoft.com/office/drawing/2014/main" id="{843E7427-6B4F-4293-9D06-060E1A768B9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24170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60">
            <a:extLst>
              <a:ext uri="{FF2B5EF4-FFF2-40B4-BE49-F238E27FC236}">
                <a16:creationId xmlns:a16="http://schemas.microsoft.com/office/drawing/2014/main" id="{A35EFC70-62BB-4934-B4E1-5EF1726535C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64930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61">
            <a:extLst>
              <a:ext uri="{FF2B5EF4-FFF2-40B4-BE49-F238E27FC236}">
                <a16:creationId xmlns:a16="http://schemas.microsoft.com/office/drawing/2014/main" id="{65908FA1-5E1A-4930-8007-EBEF9840A11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44364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62">
            <a:extLst>
              <a:ext uri="{FF2B5EF4-FFF2-40B4-BE49-F238E27FC236}">
                <a16:creationId xmlns:a16="http://schemas.microsoft.com/office/drawing/2014/main" id="{87AB354D-1FDB-4D44-AB0D-80592948B6F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6533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9">
            <a:extLst>
              <a:ext uri="{FF2B5EF4-FFF2-40B4-BE49-F238E27FC236}">
                <a16:creationId xmlns:a16="http://schemas.microsoft.com/office/drawing/2014/main" id="{D44A6F8C-D924-4C15-8B8D-0FF781AE1F1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19571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63">
            <a:extLst>
              <a:ext uri="{FF2B5EF4-FFF2-40B4-BE49-F238E27FC236}">
                <a16:creationId xmlns:a16="http://schemas.microsoft.com/office/drawing/2014/main" id="{D6009EC2-561E-4FB6-B291-58F4BA24E00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94049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64">
            <a:extLst>
              <a:ext uri="{FF2B5EF4-FFF2-40B4-BE49-F238E27FC236}">
                <a16:creationId xmlns:a16="http://schemas.microsoft.com/office/drawing/2014/main" id="{CA9466FF-351E-4AD2-B580-4B05018E3D2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1252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65">
            <a:extLst>
              <a:ext uri="{FF2B5EF4-FFF2-40B4-BE49-F238E27FC236}">
                <a16:creationId xmlns:a16="http://schemas.microsoft.com/office/drawing/2014/main" id="{38EF69C6-01B4-4F2A-BE5D-1F7A7BE8D3D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21860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66">
            <a:extLst>
              <a:ext uri="{FF2B5EF4-FFF2-40B4-BE49-F238E27FC236}">
                <a16:creationId xmlns:a16="http://schemas.microsoft.com/office/drawing/2014/main" id="{DF6222A3-5DDB-4CB3-8E4F-E711FB2D76B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0268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67">
            <a:extLst>
              <a:ext uri="{FF2B5EF4-FFF2-40B4-BE49-F238E27FC236}">
                <a16:creationId xmlns:a16="http://schemas.microsoft.com/office/drawing/2014/main" id="{D526E743-4EB6-4E59-B1AB-D4E9ABA5B03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22213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68">
            <a:extLst>
              <a:ext uri="{FF2B5EF4-FFF2-40B4-BE49-F238E27FC236}">
                <a16:creationId xmlns:a16="http://schemas.microsoft.com/office/drawing/2014/main" id="{2C742A33-09B5-452C-91E6-4025AFD86BD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96823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69">
            <a:extLst>
              <a:ext uri="{FF2B5EF4-FFF2-40B4-BE49-F238E27FC236}">
                <a16:creationId xmlns:a16="http://schemas.microsoft.com/office/drawing/2014/main" id="{C146CADE-13E4-446C-8488-39FA63B0C96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45829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70">
            <a:extLst>
              <a:ext uri="{FF2B5EF4-FFF2-40B4-BE49-F238E27FC236}">
                <a16:creationId xmlns:a16="http://schemas.microsoft.com/office/drawing/2014/main" id="{806DEF98-618E-42A8-BBD3-AF5999D32D0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45493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71">
            <a:extLst>
              <a:ext uri="{FF2B5EF4-FFF2-40B4-BE49-F238E27FC236}">
                <a16:creationId xmlns:a16="http://schemas.microsoft.com/office/drawing/2014/main" id="{83ACBBE5-5ECF-46EC-ADFB-1B35C7FD4F2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60576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72">
            <a:extLst>
              <a:ext uri="{FF2B5EF4-FFF2-40B4-BE49-F238E27FC236}">
                <a16:creationId xmlns:a16="http://schemas.microsoft.com/office/drawing/2014/main" id="{83DDAECA-322E-469F-85C1-C29DBEF90BE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4148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0">
            <a:extLst>
              <a:ext uri="{FF2B5EF4-FFF2-40B4-BE49-F238E27FC236}">
                <a16:creationId xmlns:a16="http://schemas.microsoft.com/office/drawing/2014/main" id="{964572CE-DF61-4A58-9F63-27295081DF1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59178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73">
            <a:extLst>
              <a:ext uri="{FF2B5EF4-FFF2-40B4-BE49-F238E27FC236}">
                <a16:creationId xmlns:a16="http://schemas.microsoft.com/office/drawing/2014/main" id="{8EEB6A64-21A6-4B94-889F-87CE8C86549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58048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74">
            <a:extLst>
              <a:ext uri="{FF2B5EF4-FFF2-40B4-BE49-F238E27FC236}">
                <a16:creationId xmlns:a16="http://schemas.microsoft.com/office/drawing/2014/main" id="{0F6DD104-8968-42ED-81D9-7646C7001DE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50921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75">
            <a:extLst>
              <a:ext uri="{FF2B5EF4-FFF2-40B4-BE49-F238E27FC236}">
                <a16:creationId xmlns:a16="http://schemas.microsoft.com/office/drawing/2014/main" id="{679EF753-82F9-4753-8361-7594022B713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11381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B_2_eng-01.062">
            <a:hlinkClick r:id="" action="ppaction://media"/>
            <a:extLst>
              <a:ext uri="{FF2B5EF4-FFF2-40B4-BE49-F238E27FC236}">
                <a16:creationId xmlns:a16="http://schemas.microsoft.com/office/drawing/2014/main" id="{89CDF109-269A-5C44-AF70-CC976DC0471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62" y="3174"/>
            <a:ext cx="9139237" cy="685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153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77">
            <a:extLst>
              <a:ext uri="{FF2B5EF4-FFF2-40B4-BE49-F238E27FC236}">
                <a16:creationId xmlns:a16="http://schemas.microsoft.com/office/drawing/2014/main" id="{BB7261CC-63FC-4147-9DAB-875620A802E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98238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78">
            <a:extLst>
              <a:ext uri="{FF2B5EF4-FFF2-40B4-BE49-F238E27FC236}">
                <a16:creationId xmlns:a16="http://schemas.microsoft.com/office/drawing/2014/main" id="{A1C5DFAC-875E-4A88-AC91-E027132524E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992944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79">
            <a:extLst>
              <a:ext uri="{FF2B5EF4-FFF2-40B4-BE49-F238E27FC236}">
                <a16:creationId xmlns:a16="http://schemas.microsoft.com/office/drawing/2014/main" id="{A0565539-9D2C-49BA-84D8-727386496AF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57611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80">
            <a:extLst>
              <a:ext uri="{FF2B5EF4-FFF2-40B4-BE49-F238E27FC236}">
                <a16:creationId xmlns:a16="http://schemas.microsoft.com/office/drawing/2014/main" id="{BE5B87F8-4814-4F4C-88C4-83D5F671B8F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42163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81">
            <a:extLst>
              <a:ext uri="{FF2B5EF4-FFF2-40B4-BE49-F238E27FC236}">
                <a16:creationId xmlns:a16="http://schemas.microsoft.com/office/drawing/2014/main" id="{14F7C6DD-2D3A-4116-A8E9-5ABB94FBDEC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048096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B_2_eng-01.062">
            <a:hlinkClick r:id="" action="ppaction://media"/>
            <a:extLst>
              <a:ext uri="{FF2B5EF4-FFF2-40B4-BE49-F238E27FC236}">
                <a16:creationId xmlns:a16="http://schemas.microsoft.com/office/drawing/2014/main" id="{836879FC-34FB-5A48-A72E-A6B4932E04F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74" y="3174"/>
            <a:ext cx="9140825" cy="685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277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1">
            <a:extLst>
              <a:ext uri="{FF2B5EF4-FFF2-40B4-BE49-F238E27FC236}">
                <a16:creationId xmlns:a16="http://schemas.microsoft.com/office/drawing/2014/main" id="{20D139B8-627A-4094-8A0A-C42ECBA6D63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62419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83">
            <a:extLst>
              <a:ext uri="{FF2B5EF4-FFF2-40B4-BE49-F238E27FC236}">
                <a16:creationId xmlns:a16="http://schemas.microsoft.com/office/drawing/2014/main" id="{D0E4B529-55A9-4E71-AC4B-944AD3AE3C3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285993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84">
            <a:extLst>
              <a:ext uri="{FF2B5EF4-FFF2-40B4-BE49-F238E27FC236}">
                <a16:creationId xmlns:a16="http://schemas.microsoft.com/office/drawing/2014/main" id="{0C26265D-65A2-453F-9707-0B10029A100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924247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85">
            <a:extLst>
              <a:ext uri="{FF2B5EF4-FFF2-40B4-BE49-F238E27FC236}">
                <a16:creationId xmlns:a16="http://schemas.microsoft.com/office/drawing/2014/main" id="{6B8859C9-32D0-42D6-BB50-15E8379EA30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771387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86">
            <a:extLst>
              <a:ext uri="{FF2B5EF4-FFF2-40B4-BE49-F238E27FC236}">
                <a16:creationId xmlns:a16="http://schemas.microsoft.com/office/drawing/2014/main" id="{06DC0A08-E455-4FD6-AB05-F70D7EC0D26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420774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87">
            <a:extLst>
              <a:ext uri="{FF2B5EF4-FFF2-40B4-BE49-F238E27FC236}">
                <a16:creationId xmlns:a16="http://schemas.microsoft.com/office/drawing/2014/main" id="{9F78D27B-BA36-4527-8451-7449DF81BFC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434935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88">
            <a:extLst>
              <a:ext uri="{FF2B5EF4-FFF2-40B4-BE49-F238E27FC236}">
                <a16:creationId xmlns:a16="http://schemas.microsoft.com/office/drawing/2014/main" id="{661748B7-CD78-444C-99B3-D9501E50211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319191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89">
            <a:extLst>
              <a:ext uri="{FF2B5EF4-FFF2-40B4-BE49-F238E27FC236}">
                <a16:creationId xmlns:a16="http://schemas.microsoft.com/office/drawing/2014/main" id="{58A343A5-DC4F-4911-AABD-6F7410C4DB8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214057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90">
            <a:extLst>
              <a:ext uri="{FF2B5EF4-FFF2-40B4-BE49-F238E27FC236}">
                <a16:creationId xmlns:a16="http://schemas.microsoft.com/office/drawing/2014/main" id="{7882FE55-CE89-4AD1-A9B0-F78E093070F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164116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91">
            <a:extLst>
              <a:ext uri="{FF2B5EF4-FFF2-40B4-BE49-F238E27FC236}">
                <a16:creationId xmlns:a16="http://schemas.microsoft.com/office/drawing/2014/main" id="{68691BBD-7216-4DCE-BF11-56024063B04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813697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92">
            <a:extLst>
              <a:ext uri="{FF2B5EF4-FFF2-40B4-BE49-F238E27FC236}">
                <a16:creationId xmlns:a16="http://schemas.microsoft.com/office/drawing/2014/main" id="{EC94587E-91E4-4086-BC5D-3943F19B592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7165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2">
            <a:extLst>
              <a:ext uri="{FF2B5EF4-FFF2-40B4-BE49-F238E27FC236}">
                <a16:creationId xmlns:a16="http://schemas.microsoft.com/office/drawing/2014/main" id="{A3A38CF0-A275-4100-A374-E79675B2146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097180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93">
            <a:extLst>
              <a:ext uri="{FF2B5EF4-FFF2-40B4-BE49-F238E27FC236}">
                <a16:creationId xmlns:a16="http://schemas.microsoft.com/office/drawing/2014/main" id="{BAD8C1F5-5BA2-442A-B306-A9C599EB2DD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868302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94">
            <a:extLst>
              <a:ext uri="{FF2B5EF4-FFF2-40B4-BE49-F238E27FC236}">
                <a16:creationId xmlns:a16="http://schemas.microsoft.com/office/drawing/2014/main" id="{20DC067C-5EC6-49F2-9650-9EC8766F41C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030798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95">
            <a:extLst>
              <a:ext uri="{FF2B5EF4-FFF2-40B4-BE49-F238E27FC236}">
                <a16:creationId xmlns:a16="http://schemas.microsoft.com/office/drawing/2014/main" id="{81AADC9A-B750-42E7-93C4-79C14C02D72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322948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96">
            <a:extLst>
              <a:ext uri="{FF2B5EF4-FFF2-40B4-BE49-F238E27FC236}">
                <a16:creationId xmlns:a16="http://schemas.microsoft.com/office/drawing/2014/main" id="{A921DE22-F667-4DC9-A8A2-E366590D1DA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39614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97">
            <a:extLst>
              <a:ext uri="{FF2B5EF4-FFF2-40B4-BE49-F238E27FC236}">
                <a16:creationId xmlns:a16="http://schemas.microsoft.com/office/drawing/2014/main" id="{565BE580-480D-47D8-9BB9-E6FAE332FB9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938051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98">
            <a:extLst>
              <a:ext uri="{FF2B5EF4-FFF2-40B4-BE49-F238E27FC236}">
                <a16:creationId xmlns:a16="http://schemas.microsoft.com/office/drawing/2014/main" id="{F0F285D4-4895-4846-991C-0E94889C3F0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645891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99">
            <a:extLst>
              <a:ext uri="{FF2B5EF4-FFF2-40B4-BE49-F238E27FC236}">
                <a16:creationId xmlns:a16="http://schemas.microsoft.com/office/drawing/2014/main" id="{38E48909-11DB-46AF-932E-E39D1ABA9F0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407726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00">
            <a:extLst>
              <a:ext uri="{FF2B5EF4-FFF2-40B4-BE49-F238E27FC236}">
                <a16:creationId xmlns:a16="http://schemas.microsoft.com/office/drawing/2014/main" id="{8604B2CF-B567-4B06-8229-663F15C74EC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838729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01">
            <a:extLst>
              <a:ext uri="{FF2B5EF4-FFF2-40B4-BE49-F238E27FC236}">
                <a16:creationId xmlns:a16="http://schemas.microsoft.com/office/drawing/2014/main" id="{7CFEB6CC-CA75-41C6-A15E-DCA8FE02F73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199156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02">
            <a:extLst>
              <a:ext uri="{FF2B5EF4-FFF2-40B4-BE49-F238E27FC236}">
                <a16:creationId xmlns:a16="http://schemas.microsoft.com/office/drawing/2014/main" id="{FAA96840-81D8-4BDB-9C86-6E2D620B1FB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55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</TotalTime>
  <Words>0</Words>
  <Application>Microsoft Macintosh PowerPoint</Application>
  <PresentationFormat>On-screen Show (4:3)</PresentationFormat>
  <Paragraphs>0</Paragraphs>
  <Slides>146</Slides>
  <Notes>0</Notes>
  <HiddenSlides>0</HiddenSlides>
  <MMClips>10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146</vt:i4>
      </vt:variant>
    </vt:vector>
  </HeadingPairs>
  <TitlesOfParts>
    <vt:vector size="150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Wayne Atwood</dc:creator>
  <cp:lastModifiedBy>Wayne Atwood</cp:lastModifiedBy>
  <cp:revision>7</cp:revision>
  <dcterms:created xsi:type="dcterms:W3CDTF">2017-11-06T22:01:08Z</dcterms:created>
  <dcterms:modified xsi:type="dcterms:W3CDTF">2018-10-02T12:48:33Z</dcterms:modified>
</cp:coreProperties>
</file>