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8" r:id="rId3"/>
    <p:sldId id="259" r:id="rId4"/>
    <p:sldId id="261" r:id="rId5"/>
    <p:sldId id="277" r:id="rId6"/>
    <p:sldId id="263" r:id="rId7"/>
    <p:sldId id="264" r:id="rId8"/>
    <p:sldId id="262" r:id="rId9"/>
    <p:sldId id="285" r:id="rId10"/>
    <p:sldId id="286" r:id="rId11"/>
    <p:sldId id="287" r:id="rId12"/>
    <p:sldId id="288" r:id="rId13"/>
    <p:sldId id="265" r:id="rId14"/>
    <p:sldId id="267" r:id="rId15"/>
    <p:sldId id="266" r:id="rId16"/>
    <p:sldId id="289" r:id="rId17"/>
    <p:sldId id="290" r:id="rId18"/>
    <p:sldId id="291" r:id="rId19"/>
    <p:sldId id="292" r:id="rId20"/>
    <p:sldId id="272" r:id="rId21"/>
    <p:sldId id="268" r:id="rId22"/>
    <p:sldId id="283" r:id="rId23"/>
    <p:sldId id="279" r:id="rId24"/>
    <p:sldId id="280" r:id="rId25"/>
    <p:sldId id="278" r:id="rId26"/>
    <p:sldId id="284" r:id="rId27"/>
    <p:sldId id="281" r:id="rId28"/>
    <p:sldId id="269" r:id="rId29"/>
    <p:sldId id="273" r:id="rId30"/>
    <p:sldId id="270" r:id="rId31"/>
    <p:sldId id="271" r:id="rId32"/>
    <p:sldId id="275" r:id="rId33"/>
    <p:sldId id="293" r:id="rId34"/>
    <p:sldId id="274" r:id="rId35"/>
    <p:sldId id="25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6344" autoAdjust="0"/>
  </p:normalViewPr>
  <p:slideViewPr>
    <p:cSldViewPr snapToGrid="0">
      <p:cViewPr varScale="1">
        <p:scale>
          <a:sx n="57" d="100"/>
          <a:sy n="57" d="100"/>
        </p:scale>
        <p:origin x="123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2:26.154"/>
    </inkml:context>
    <inkml:brush xml:id="br0">
      <inkml:brushProperty name="width" value="0.025" units="cm"/>
      <inkml:brushProperty name="height" value="0.025" units="cm"/>
    </inkml:brush>
  </inkml:definitions>
  <inkml:trace contextRef="#ctx0" brushRef="#br0">1 94 24575,'93'0'0,"1"0"0,-33-5 0,3 3 0,14 1 0,-19-3 0,-25-5 0,6 1 0,4 2 0,5-3 0,2 2 0,1-2 0,0 1 0,-5 1 0,-7-1 0,-7 2 0,-7 3 0,-8 1 0,-8 2 0,-5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4:45.286"/>
    </inkml:context>
    <inkml:brush xml:id="br0">
      <inkml:brushProperty name="width" value="0.05" units="cm"/>
      <inkml:brushProperty name="height" value="0.05" units="cm"/>
      <inkml:brushProperty name="color" value="#333333"/>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2:46.588"/>
    </inkml:context>
    <inkml:brush xml:id="br0">
      <inkml:brushProperty name="width" value="0.025" units="cm"/>
      <inkml:brushProperty name="height" value="0.025" units="cm"/>
    </inkml:brush>
  </inkml:definitions>
  <inkml:trace contextRef="#ctx0" brushRef="#br0">3060 394 24575,'-23'0'0,"-22"0"0,-31 0 0,25 0 0,-3 0 0,-2 0 0,-1 0 0,-1 0 0,0 0 0,2 0 0,1 0 0,-43 0 0,6 0 0,10 0 0,4 0 0,0 0 0,-4 0 0,-4 0 0,-2 0 0,2 0 0,7 0 0,8 0 0,5 0 0,4 0 0,4 0 0,9 0 0,10 0 0,11 0 0,10 0 0,4 0 0,-6 0 0,-20 0 0,-28 0 0,-26 0 0,-3 0 0,12-3 0,24 0 0,32 0 0,31 0 0,40 3 0,7 0 0,8 0 0,12 0 0,4 0 0,5 0 0,2 0 0,-4 0 0,-3 0 0,-13 0 0,-3 0 0,-2 0 0,-1 0 0,-3-3 0,-1-1 0,49-6 0,-4-4 0,-5-2 0,-5 5 0,-7 1 0,-4 4 0,0 3 0,-2 2 0,-4 1 0,-8 0 0,-5 0 0,-2 0 0,2 0 0,0 0 0,-6 0 0,-7 0 0,-17 0 0,-16 0 0,-17-3 0,-14-3 0,-28-10 0,-26-8 0,24 10 0,-5-1 0,-9 0 0,-4 2 0,-3 2 0,-2 2 0,-4 2 0,0 2 0,-1 2 0,0 1 0,3 2 0,0 0 0,6-1 0,3 2 0,5-1 0,3 0 0,7 0 0,2 0 0,-32-3 0,18 0 0,11-1 0,10 1 0,0 0 0,4 0 0,3 0 0,7 1 0,9 2 0,5 0 0,1 0 0,-12 0 0,-18 0 0,-18 0 0,-8 0 0,6 0 0,18 2 0,23 0 0,20 1 0,17 1 0,20 4 0,23 5 0,20 5 0,-29-7 0,3 1 0,3-1 0,0-1 0,-2 1 0,0-1 0,38 5 0,-27-8 0,-20-5 0,-24-2 0,-21 0 0,-24 0 0,-24 0 0,-13 0 0,-5 0 0,5 0 0,13 0 0,15 0 0,17 0 0,14 0 0,11-2 0,3-2 0,-3-1 0,-8 1 0,-14-1 0,-16-1 0,-16-2 0,-3-3 0,5-2 0,13 1 0,15 1 0,9 2 0,6 1 0,3-1 0,0-1 0,0-1 0,0-3 0,-4 2 0,-5-1 0,-3 3 0,-2 3 0,-3 1 0,-6 0 0,-6-2 0,-3-1 0,6 1 0,7 2 0,6 4 0,2 1 0,-4 1 0,-11 0 0,-16 0 0,-7 0 0,1 0 0,13 0 0,17 2 0,9 3 0,6 1 0,3 3 0,0-1 0,0 2 0,0-1 0,0 0 0,0 0 0,0 1 0,0 4 0,0 3 0,-2 7 0,-5 11 0,-7 12 0,-4 11 0,-2 9 0,-2 1 0,3-3 0,2-6 0,3-11 0,5-11 0,1-8 0,1-5 0,2-2 0,0-1 0,-1 0 0,0 1 0,-2-1 0,1 0 0,1 1 0,-2-1 0,3-5 0,2-8 0,1-10 0,4-7 0,3-3 0,2 1 0,0 3 0,1 1 0,0 2 0,1-1 0,2 1 0,-2-1 0,0 1 0,2-2 0,1-1 0,3-1 0,2-3 0,11-5 0,10-3 0,11-3 0,9-2 0,1 4 0,3 3 0,-3 4 0,-5 2 0,-4 1 0,-10 3 0,-7 2 0,-10 4 0,-7-2 0,1 1 0,5-2 0,9 0 0,9-1 0,2-2 0,-4 0 0,-8 3 0,-11 2 0,-3 3 0,4 0 0,11 0 0,12 0 0,9-1 0,0-2 0,-5 0 0,-1-2 0,2 1 0,7 0 0,3-1 0,1 0 0,-6 1 0,-9-1 0,-9 2 0,-1 0 0,3 0 0,8-1 0,13 1 0,2-3 0,-5 0 0,-12 2 0,-13 2 0,-9 2 0,-5-3 0,0 1 0,4-1 0,11-2 0,9 1 0,8-1 0,3-1 0,-2 2 0,-2-1 0,-6 1 0,-3-2 0,-3 0 0,-7 1 0,-4 0 0,-6 0 0,-3 0 0,1-1 0,8 0 0,14-2 0,12-2 0,7 0 0,-2 0 0,-3 3 0,-9 3 0,-8 1 0,-7 3 0,-4 0 0,5 0 0,5 0 0,7 0 0,3 0 0,-4 0 0,-6 0 0,-8 0 0,-6 0 0,-4 0 0,-3 0 0,-2 0 0,1 0 0,3 0 0,2 0 0,-1 0 0,-6-3 0,-4-1 0,-4-3 0,-2-3 0,0 1 0,0-1 0,0 0 0,-1 2 0,-2-2 0,-2 0 0,-3 0 0,1-1 0,0 3 0,0-1 0,-2-5 0,-2-9 0,-5-10 0,-1-10 0,0 3 0,3 8 0,3 12 0,1 10 0,1 6 0,-2 1 0,2 3 0,0 0 0,0 0 0,0 2 0,-1 1 0,0 2 0,-3 0 0,-8 3 0,-17 3 0,-25 2 0,-29 3 0,36-8 0,-2-1 0,-2 0 0,1 0 0,3-1 0,3 0 0,-34 1 0,21-1 0,9-3 0,1 3 0,-8-1 0,-5-2 0,2 0 0,9-3 0,10 0 0,9 0 0,4 0 0,-1 0 0,-4 0 0,-5 0 0,0 0 0,4 0 0,7 0 0,8 0 0,5 0 0,0 0 0,-5 0 0,-6 0 0,-4 0 0,0 0 0,0 0 0,1 0 0,3 0 0,0 0 0,3 0 0,0 0 0,-4 0 0,-5 0 0,-12 0 0,-9 0 0,-5 0 0,-3 0 0,1 0 0,-1 0 0,0 0 0,-2 0 0,3 0 0,4 4 0,10 3 0,14 4 0,13 0 0,14-5 0,25-2 0,34 0 0,42 4 0,-25-2 0,7 0 0,-6 0 0,5-1 0,1 0-167,5-1 0,3 0 0,-2 0 167,-3-1 0,0-1 0,-3 0 0,23 0 0,-10-1 0,13-1 0,-32 0 0,-14 0 0,0-2 0,6-3 0,9-6 501,3-5-501,-7 2 0,-9 1 0,-16 6 0,-6 3 0,5-1 0,9 2 0,14-1 0,2 2 0,-10 2 0,-12 0 0,-22 0 0,-16 0 0,-25 5 0,-25 3 0,-45 6 0,24-3 0,-6 0 0,-17 0 0,-5 0-257,20-2 0,-3 1 0,0 0 257,2-1 0,0 0 0,0-1 0,0 0 0,1-1 0,1 0 0,4 0 0,1 0 0,2-1 0,-20 0 0,5-1 0,11 0 0,6-2 0,-27 0 0,46-3 0,41 0 0,47 0 385,20 0 1,10 0-386,13 0 0,2 0 0,-1 0 0,-2 0 0,-14 0 0,-10 0 0,-9 0 0,-34 0 0,-39 0 0,-44 3 0,14-1 0,-4 1 0,-7 0 0,1 1 0,6-1 0,3 0 0,-25 1 0,45-4 0,63-9 0,58-9 0,-23 5 0,5 0 0,6-1 0,-1 1 0,-12 3 0,-5 1 0,14-1 0,-63 7 0,-66 8 0,7 1 0,-5 1 0,-7 1 0,-1 1 0,5 1 0,3 1 0,-28 6 0,39-7 0,37-3 0,26-5 0,18-1 0,4-1 0,-8 3 0,-13 5 0,-13 3 0,-9 3 0,-8 1 0,-3-2 0,-1 0 0,3-2 0,5-3 0,1-3 0,0 1 0,-7 5 0,-18 8 0,-19 9 0,-13 9 0,-4 4 0,12-4 0,17-5 0,14-11 0,12-10 0,9-9 0,2-10 0,2-3 0,0-2 0,0 1 0,0-2 0,0-5 0,0-1 0,3-9 0,0-6 0,0-7 0,2-2 0,-2 3 0,0 2 0,2 0 0,-2-2 0,2-4 0,1 4 0,-2 6 0,-2 9 0,-2 12 0,0 9 0,-2 12 0,-7 13 0,-4 6 0,-1 1 0,4-2 0,5-9 0,2-4 0,3-4 0,13-4 0,30-1 0,33-2 0,-15-1 0,6 0 0,15 0 0,4 0 0,9 0 0,0 0 0,0 0 0,-3 0 0,-13 0 0,-6 0 0,-17-1 0,-5 0 0,13-2 0,-32 0 0,-38 0 0,-52 3 0,-2 2 0,-10 0 0,-17 2 0,-5 1 0,21-2 0,-2 2 0,0 0 0,2 0 0,0 0 0,3 1 0,-16 1 0,6 0 0,14-2 0,9 0 0,5 2 0,58-5 0,69-1 0,-11-1 0,7 0 0,15 0 0,3 0 0,7 0 0,-2 0 0,-19 0 0,-8 0 0,19 0 0,-64 0 0,-53 0 0,-18 0 0,-1 0 0,10 0 0,22 0 0,28-6 0,48-13 0,-8 6 0,6-2 0,13-2 0,2-1 0,2 2 0,-2 1 0,-14 4 0,-7 1 0,-6-3 0,-101 17 0,-15 5 0,-14 4 0,12-1 0,-6 2 0,0 0 0,-5 1 0,0 1 0,2 0 0,10-2 0,2 1 0,5-2 0,-10 3 0,9-2 0,-6 3 0,75-14 0,80-15-3392,-6 0 0,11-1 3392,-13 3 0,3-1 0,3 2 0,6-1 0,3 2 0,0 0-148,-1 2 1,0 0 0,-2 2 147,-8 0 0,-2 2 0,-4 0 0,17 0 0,-8 1 0,-24 1 0,-8 0 0,0 2 0,-47 3 6565,-46 7-6565,-46 9 330,30-9 1,-1 1-331,0 1 0,2 0 0,-35 10 0,43-5 0,61-7 0,59-8 0,-12-7 0,7-1 0,13-3 0,2-1 0,-9 0 0,-6 0 0,25-5 0,-67 11 0,-75 9 0,-35 3 0,-7 0 0,17-1 0,35-3 0,44-6 0,60-15 0,-4-2 0,8-3 0,15-5 0,4-1 0,3-3 0,-2 0 0,-14 5 0,-6 3 0,28-10 0,-45 14 0,-36 10 0,-17 4 0,-18 2 0,-19 1 0,-11 0 0,4 0 0,14 0 0,24 0 0,14 0 0,5 0 0,2 0 0,-1 3 0,-2 2 0,1 4 0,1 2 0,2-1 0,0 2 0,-1 0 0,-2-1 0,-2-1 0,-3-2 0,1-1 0,-1 1 0,2-1 0,1-1 0,-3 0 0,2 0 0,0 1 0,1 0 0,0 1 0,1 1 0,-1 0 0,3-1 0,1-2 0,-4-1 0,-2 0 0,-1 0 0,1 2 0,5 1 0,5 0 0,0 3 0,1-1 0,-5-5 0,-5-7 0,-3-8 0,-4-11 0,0 0 0,0 0 0,0 0 0,0 3 0,0 0 0,0 3 0,0-1 0,0-4 0,0-8 0,0-9 0,0-1 0,0 4 0,0 12 0,0 16 0,2 31 0,5 9 0,7 27 0,7 3 0,2 3 0,-3-7 0,-7-13 0,-7-15 0,-7-20 0,-11-27 0,-11-22 0,-5-13 0,2 3 0,8 15 0,3 15 0,-14 12 0,-28 9 0,-41 3 0,35-2 0,-4 0 0,-4-1 0,0 0 0,1-1 0,3 0 0,7-1 0,2-1 0,6-1 0,0 0 0,2 0 0,0 0 0,-4 0 0,0 0 0,-5 0 0,0 0 0,-7 0 0,-1 0 0,-2 0 0,0 0 0,-2 0 0,-1 0 0,1 0 0,0 0 0,3 0 0,0 0 0,4 0 0,1 0 0,10 0 0,1 0 0,-32 0 0,19 0 0,8 0 0,0 0 0,-4 0 0,-2 0 0,4 0 0,8 0 0,8 0 0,8 0 0,4 2 0,0 1 0,-3 0 0,-1 2 0,4-2 0,6 2 0,9-1 0,0-1 0,1-1 0,-2 0 0,2 1 0,4 2 0,4 0 0,4 2 0,3 3 0,5 3 0,2 1 0,3 4 0,-2 0 0,1 4 0,1 15 0,0 11 0,1 10 0,0 0 0,-3-10 0,-2-10 0,-1-16 0,-2-17 0,2-16 0,2-16 0,1-5 0,2 5 0,-2 3 0,-3 6 0,1-8 0,2-16 0,6-18 0,3-15 0,1 0 0,-1 8 0,-7 21 0,-2 20 0,-3 16 0,-2 12 0,-1 9 0,-2 10 0,0 5 0,0 1 0,0-1 0,0-3 0,0 2 0,0-1 0,0-3 0,0-8 0,0-10 0,0-15 0,0-3 0,0-16 0,0 2 0,0 1 0,0 7 0,0 9 0,0 2 0,2 3 0,2 2 0,2 3 0,3 6 0,4 7 0,16 12 0,24 18 0,23 11 0,5 0 0,-11-9 0,-20-15 0,-19-13 0,-12-9 0,-9-10 0,-5-15 0,-1-17 0,4-22 0,3-13 0,0-1 0,-1 13 0,-2 20 0,-3 17 0,0 14 0,0 12 0,3 10 0,4 11 0,12 14 0,15 10 0,12 4 0,1-7 0,-8-13 0,-14-14 0,-10-10 0,-8-5 0,-1-9 0,2-8 0,3-12 0,8-12 0,5-4 0,0 0 0,0 8 0,-4 11 0,-7 8 0,-3 9 0,-2 3 0,2 6 0,7 5 0,10 7 0,3 3 0,-3-3 0,-3-7 0,-9-6 0,-4-2 0,-3-1 0,3-3 0,6-8 0,10-9 0,5-7 0,-2-2 0,-6 5 0,-11 7 0,-7 4 0,-2 7 0,7 9 0,30 11 0,36 9 0,-32-9 0,1-2 0,45 7 0,-27-9 0,-30-8 0,-16-2 0,-5 0 0,-2-6 0,1-14 0,6-15 0,4-12 0,-1 2 0,-2 10 0,-5 12 0,-4 14 0,-2 9 0,10 15 0,33 21 0,19 11 0,4 1 0,-10-10 0,-31-18 0,-12-9 0,-8-6 0,-1 6 0,9 14 0,6 7 0,1-3 0,-8-14 0,-13-15 0,-6-8 0,-5-2 0,-1 1 0,0-1 0,0 1 0,0-3 0,0-2 0,1 0 0,0 4 0,0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21.304"/>
    </inkml:context>
    <inkml:brush xml:id="br0">
      <inkml:brushProperty name="width" value="0.025" units="cm"/>
      <inkml:brushProperty name="height" value="0.025" units="cm"/>
    </inkml:brush>
  </inkml:definitions>
  <inkml:trace contextRef="#ctx0" brushRef="#br0">104 287 24575,'0'10'0,"0"8"0,0 19 0,0 12 0,0 2 0,0-3 0,0-14 0,0-6 0,0-6 0,0-4 0,0-4 0,0-2 0,0 1 0,0 3 0,0 7 0,0 4 0,0 1 0,0-3 0,0-9 0,0-11 0,0-14 0,0-20 0,0-7 0,0 2 0,0 7 0,0 15 0,0 2 0,0 1 0,0-1 0,0-4 0,0-1 0,0-1 0,0 0 0,0 2 0,0-1 0,0 2 0,0 1 0,0 2 0,0 1 0,0-2 0,0-2 0,0-5 0,0-4 0,0-1 0,0 1 0,0 4 0,-2 2 0,-1 1 0,0-1 0,-1 5 0,-1 3 0,-3 5 0,1 7 0,2 5 0,0 8 0,2 9 0,0 4 0,0 4 0,3-3 0,0-3 0,0-4 0,0-2 0,0-1 0,0 0 0,-3 3 0,0 4 0,-3 1 0,1 2 0,2-3 0,2-6 0,1-3 0,0-6 0,-3 0 0,0 3 0,-2 11 0,0 10 0,-1 5 0,0-1 0,3-10 0,3-9 0,4-9 0,4-6 0,4-5 0,-1-4 0,-1-3 0,-4-5 0,0-6 0,2-4 0,3-5 0,6-2 0,3-5 0,6-6 0,5-7 0,4-7 0,4-3 0,-4 5 0,-7 10 0,-8 12 0,-9 11 0,-3 4 0,-3 6 0,-2 9 0,-1 9 0,-3 22 0,-5 18 0,-3 12 0,-4 10 0,2-4 0,1-9 0,4-10 0,2-18 0,1-15 0,3-13 0,2-12 0,6-24 0,8-27 0,10-21 0,-8 28 0,2-2 0,5-2 0,1 0 0,1-1 0,0 3 0,-2 3 0,-1 4 0,14-23 0,-16 28 0,-9 23 0,-6 15 0,-6 11 0,-1 7 0,0-2 0,0 1 0,0-1 0,0 1 0,0 4 0,0 1 0,2 1 0,4 8 0,3 8 0,-1 4 0,1 5 0,-3-7 0,-3-6 0,0-7 0,-3-8 0,2-5 0,2-5 0,2-4 0,2 2 0,8 15 0,4 9 0,0 3 0,-1-5 0,-10-19 0,-4-9 0,0-12 0,-2-5 0,0-3 0,-1 1 0,-2 6 0,0 0 0,0 1 0,0 0 0,0 1 0,0 1 0,0 2 0,0 0 0,0 0 0,0 1 0,0-2 0,1 3 0,2 1 0,0 3 0,3 11 0,3 6 0,2 9 0,2 6 0,-5-2 0,-2-3 0,-4-4 0,-1-8 0,3 0 0,3 0 0,0-2 0,1-1 0,0-3 0,-2-6 0,0-6 0,-4-8 0,-2-5 0,0-1 0,0 2 0,0 2 0,0 4 0,0 3 0,0 0 0,0 1 0,0 0 0,0-2 0,0 0 0,0-3 0,0-1 0,0 1 0,1 0 0,1 2 0,2 2 0,3 4 0,-1 5 0,-1 5 0,5 14 0,8 11 0,14 10 0,13 5 0,3-2 0,-4-5 0,-10-6 0,-14-6 0,-11-7 0,-6-6 0,-3-7 0,0-8 0,0-8 0,0-9 0,0-3 0,0-1 0,0 1 0,-2 3 0,-1-6 0,0-9 0,1-7 0,-1-2 0,0 5 0,0 10 0,0 9 0,5 8 0,4 6 0,6 7 0,17 8 0,22 12 0,25 11 0,14 8 0,-8 0 0,-18-7 0,-25-10 0,-19-13 0,-12-9 0,-5-15 0,-9-33 0,-8-20 0,-4-8 0,-1 11 0,5 33 0,7 23 0,2 23 0,9 17 0,13 22 0,12 8 0,8-1 0,-1-7 0,-12-21 0,-8-18 0,-8-13 0,-6-12 0,4-2 0,6 1 0,20 2 0,23-1 0,25-3 0,-31 6 0,1 1 0,3 0 0,-1 2 0,47-3 0,-15 4 0,-21 3 0,-20 0 0,-19 0 0,-19 4 0,-11 3 0,-8 2 0,0 1 0,5-5 0,9-1 0,8-1 0,18 0 0,14 3 0,7-1 0,3 0 0,-9-3 0,-3-2 0,-2 0 0,-1 0 0,0 0 0,-1 0 0,4 0 0,6 0 0,12 0 0,18 0 0,15 0 0,7 0 0,-7 0 0,-16 0 0,-20 0 0,-22 0 0,-16 0 0,-16 0 0,-10 0 0,-15 0 0,-21-1 0,-26-6 0,24 0 0,-2 0 0,-4-3 0,-1 0 0,-1-1 0,1-1 0,6 2 0,1 0 0,-31-4 0,16 0 0,11 3 0,4-1 0,4 2 0,4 4 0,5 2 0,7 0 0,4 1 0,6 0 0,4 3 0,2 0 0,0 0 0,-9 0 0,-20 0 0,-26 0 0,13 2 0,-6 2 0,-6 1 0,-1 1 0,0-1 0,2 1 0,8 0 0,5 0 0,-17 0 0,18-3 0,7 0 0,2-3 0,-3 0 0,-4 0 0,-2 0 0,3 0 0,3 0 0,6 0 0,3 0 0,0 0 0,-2 0 0,-4 0 0,-1-1 0,0-2 0,3 0 0,3-2 0,1 1 0,2-2 0,3 1 0,5 2 0,8 0 0,5 3 0,1-1 0,-6-1 0,-13-4 0,-13-3 0,-6 0 0,5 0 0,14 2 0,15 0 0,6-2 0,1 0 0,-16-7 0,-10-3 0,-2 0 0,9 4 0,23 11 0,11 3 0,10 1 0,1 0 0,-1 0 0,0 0 0,1 0 0,0 0 0,2 0 0,9-5 0,15-2 0,14-2 0,11-3 0,7 2 0,0 0 0,-3 3 0,-12 4 0,-11 3 0,-12 0 0,-4 0 0,-1 0 0,0 0 0,5-2 0,8-2 0,8-1 0,4 0 0,-2 1 0,-8 0 0,-12 0 0,-7 1 0,-8 0 0,-1 3 0,2-2 0,15-2 0,7-2 0,3 0 0,-4 1 0,-17 1 0,-7 1 0,-4 0 0,3 3 0,16 0 0,17-3 0,22-3 0,1-3 0,-17 0 0,-17 4 0,-23 3 0,-5 1 0,0 1 0,5 0 0,10-3 0,10 0 0,6 0 0,0-2 0,-3 1 0,-7 1 0,-4 0 0,-7 3 0,-6 0 0,-1 0 0,7-2 0,18-4 0,6 0 0,0 0 0,-10 3 0,-16 3 0,0 0 0,8 0 0,6 0 0,7 0 0,-2-5 0,-8-1 0,-6-1 0,-8 2 0,-6 4 0,-2-2 0,10-2 0,13-3 0,13-2 0,3 1 0,-11 3 0,-10 4 0,-9 1 0,-4 1 0,0 0 0,10 0 0,5 0 0,2 0 0,-8 2 0,-13 3 0,-5 1 0,-3 4 0,0-2 0,0 2 0,0 2 0,0-1 0,0 0 0,0-2 0,0-1 0,0 3 0,0 1 0,0 1 0,0-1 0,0-2 0,0 0 0,0 1 0,0 3 0,0 2 0,3 13 0,4 5 0,1 0 0,0-4 0,-4-13 0,-4-5 0,0-1 0,0-2 0,0 3 0,3 5 0,0 3 0,2 0 0,0-4 0,-3-3 0,3-5 0,-3-4 0,3-3 0,3-4 0,-1-2 0,3 2 0,-2-2 0,-2 0 0,-4 3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22.253"/>
    </inkml:context>
    <inkml:brush xml:id="br0">
      <inkml:brushProperty name="width" value="0.025" units="cm"/>
      <inkml:brushProperty name="height" value="0.02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42.154"/>
    </inkml:context>
    <inkml:brush xml:id="br0">
      <inkml:brushProperty name="width" value="0.025" units="cm"/>
      <inkml:brushProperty name="height" value="0.025" units="cm"/>
    </inkml:brush>
  </inkml:definitions>
  <inkml:trace contextRef="#ctx0" brushRef="#br0">3067 260 24575,'-79'6'0,"0"-1"0,0 1 0,4-1 0,0 1 0,15 2 0,0 8 0,-7 2 0,8-2 0,20-3 0,13-5 0,-5-3 0,-23-2 0,-28-2 0,-14-1 0,9 0 0,24-1 0,30-1 0,22-1 0,16-2 0,9 0 0,6 0 0,5-3 0,-1 2 0,3-2 0,2-2 0,11-5 0,15-9 0,11-7 0,5-5 0,-10 4 0,-17 8 0,-14 10 0,-12 9 0,-4 1 0,-4 2 0,0-2 0,1-1 0,2 2 0,0 0 0,1 0 0,3 0 0,2 0 0,2 1 0,0 1 0,1 1 0,-1 0 0,-7 0 0,-8 0 0,-14 0 0,-12 3 0,-7-1 0,-3 3 0,-1 0 0,-6-2 0,-9-1 0,-13-1 0,-11-1 0,-1 3 0,5 0 0,10 0 0,13-1 0,9-2 0,10 0 0,6 0 0,5 0 0,2 0 0,0 0 0,-5 3 0,-8 0 0,-11 2 0,-6 3 0,0 1 0,3-1 0,3 0 0,2-2 0,5 0 0,3-1 0,6 0 0,2 0 0,-1 1 0,3-1 0,1-3 0,3 0 0,-1 1 0,-2 0 0,-7 1 0,-8 2 0,-9 3 0,-6 2 0,0-2 0,6 0 0,10-4 0,8-2 0,5-1 0,3-2 0,-5 0 0,-9 0 0,-10 3 0,-10 0 0,2 0 0,5-1 0,8-2 0,8 0 0,5 0 0,3 0 0,-1 0 0,-3 0 0,0 0 0,5 0 0,9 0 0,23 0 0,9 0 0,15 0 0,-1 0 0,9 0 0,18 0 0,-19 0 0,5 0 0,11 0 0,4 0 0,10 0 0,2 0 0,2 0 0,-2 0 0,-8 0 0,-4 0 0,-10 0 0,-5 0 0,21 0 0,-25 0 0,-9 0 0,3 0 0,11-3 0,9-3 0,-4-4 0,-10 1 0,-14 4 0,-12 1 0,-7 2 0,-4-3 0,-2 0 0,-1 2 0,-1-2 0,0 2 0,1 0 0,5-2 0,6-1 0,6-3 0,4-2 0,0 0 0,-4 2 0,-4 4 0,-5 3 0,-4 2 0,-3 0 0,1-3 0,10-2 0,6-3 0,3-3 0,-2 3 0,-8 3 0,-5 1 0,-8 1 0,-10 1 0,-12-1 0,-9 3 0,-7 0 0,-9 0 0,-12 0 0,-8 0 0,-10 0 0,-8 0 0,-2 0 0,-3 0 0,3 0 0,9 3 0,9 3 0,11 3 0,10 2 0,8-3 0,0 0 0,-2-2 0,-8 2 0,-7 3 0,-6 0 0,-3 1 0,2-1 0,10-2 0,10-2 0,10-2 0,10 1 0,3-1 0,0 2 0,-8 2 0,-13 5 0,-9 4 0,-3 4 0,9-3 0,18-7 0,18-5 0,28-5 0,24-2 0,15 0 0,4 0 0,-11 0 0,-11 0 0,0 0 0,9 0 0,12 0 0,7-1 0,-2-6 0,-10-4 0,-11-6 0,-4-1 0,2 0 0,0-1 0,-2 1 0,-5 0 0,-7 3 0,-2 1 0,2 3 0,1 1 0,0 2 0,-3 2 0,-4 0 0,-1 0 0,2 0 0,7-1 0,8-2 0,7-3 0,9-2 0,1 0 0,-4 2 0,-12 5 0,-15 3 0,-17 3 0,-18 1 0,-16 2 0,-11 4 0,-9 3 0,1-1 0,1-2 0,-3-1 0,-5-1 0,-17 4 0,-11 4 0,-7 1 0,-1 1 0,2-1 0,0 2 0,0 1 0,0 1 0,3 1 0,1-2 0,4-3 0,8-2 0,4-5 0,7-3 0,7-1 0,3-2 0,5 0 0,4 0 0,1 0 0,-1 0 0,-5 0 0,-4 0 0,-4 0 0,-1 0 0,4 0 0,8 0 0,7 0 0,9 0 0,3 0 0,3 0 0,-3 0 0,-16 0 0,-21 4 0,-29 5 0,-17 5 0,47-7 0,0 0 0,-38 4 0,25-3 0,21-5 0,17 0 0,14-3 0,12 0 0,21 0 0,24 0 0,38 0 0,-31 1 0,3-2 0,3-1 0,3-1 0,10-4 0,1-1 0,0-3 0,2-1 0,12-3 0,3-1 0,3 0 0,-2 0 0,-8 0 0,-3 1 0,-13 3 0,-6 1 0,17-3 0,-38 8 0,-29 6 0,-22 0 0,-27 0 0,-23 0 0,-28 0 0,37 0 0,-1 0 0,-2 0 0,1 0 0,2 0 0,1 0 0,-32 0 0,22 0 0,21 0 0,16 0 0,8 0 0,5 3 0,3 2 0,3 1 0,0 1 0,1-1 0,-1-1 0,-2-1 0,0 1 0,-4-2 0,-8 2 0,-11 2 0,-13 2 0,-8 3 0,4-3 0,6-3 0,12-3 0,7-3 0,2 0 0,4 0 0,2 0 0,-1 0 0,-1 0 0,-7 0 0,-1 0 0,1 0 0,0 0 0,6 0 0,2 0 0,3 0 0,2 0 0,2 0 0,0-2 0,0-1 0,-4 1 0,1-1 0,3 3 0,6-1 0,9 1 0,12 0 0,5-1 0,2-2 0,1 0 0,-5 1 0,1 1 0,2-2 0,4 0 0,5-2 0,2-1 0,-3 2 0,-6-1 0,-7 3 0,-3-1 0,-1 1 0,-4 2 0,-1-1 0,-1 1 0,0 0 0,1 0 0,3 0 0,4 0 0,2 0 0,5 0 0,3 0 0,2 0 0,-2 0 0,0 0 0,-2 0 0,0-3 0,2 0 0,2-3 0,8-1 0,13-1 0,13-1 0,15-2 0,15-1 0,-43 5 0,0 0 0,2-2 0,0 1 0,-1-1 0,-2 0 0,44-9 0,-7 1 0,-7 1 0,-12 2 0,-11 2 0,-15 1 0,-13 5 0,-8 1 0,-5 3 0,-1 2 0,3 0 0,2 2 0,-1 4 0,-3 3 0,-3 4 0,-2 2 0,2 1 0,2-1 0,4 1 0,5-1 0,2 1 0,-3-1 0,-6-3 0,-8 1 0,-5-1 0,-3-2 0,1 1 0,0 0 0,4 3 0,4 2 0,3 0 0,1-1 0,-3-4 0,-2-4 0,-1-4 0,2 0 0,2-1 0,0 4 0,2 0 0,-3 0 0,-1 1 0,0-2 0,-2 0 0,1 0 0,0-2 0,-2 0 0,1-1 0,5 0 0,4 1 0,2 2 0,0 2 0,-2-1 0,-4 1 0,-1-2 0,-5-4 0,-5-6 0,-1-7 0,-6-4 0,-1 0 0,0 4 0,-1 1 0,4 4 0,2-1 0,1-2 0,-1 2 0,0-1 0,-1 3 0,-1-1 0,0-4 0,1-3 0,-1-2 0,1 2 0,0-3 0,0-8 0,3-12 0,-1-18 0,1 8 0,0 19 0,0 22 0,0 36 0,0-1 0,0 8 0,0-11 0,0-8 0,0-2 0,0-2 0,0-2 0,0-1 0,0 0 0,-5-1 0,-1-1 0,0 4 0,0 2 0,6 1 0,0-1 0,-2-5 0,-3-5 0,0-6 0,-2-12 0,2-11 0,2-5 0,0 3 0,3 9 0,0 5 0,0 5 0,0 6 0,0 6 0,0 14 0,0 5 0,0 3 0,0 2 0,0-4 0,0 0 0,0-9 0,0-10 0,0-9 0,0-5 0,0-1 0,0 0 0,0-1 0,0 2 0,0 9 0,0 5 0,0 6 0,-1 5 0,-6 0 0,-12 0 0,-15-2 0,-27-5 0,-19-2 0,-16 2 0,45-6 0,1-1 0,-37 3 0,10-3 0,16 0 0,7 0 0,4 3 0,-2 2 0,-11 2 0,-13 4 0,-9 4 0,-6 1 0,5 3 0,9-3 0,12-3 0,19-2 0,12-5 0,14-4 0,7-1 0,4-1 0,3 2 0,-2-1 0,-5 3 0,-7 2 0,-8 2 0,-8 2 0,-3 0 0,-2-1 0,2-2 0,7-3 0,6-3 0,9-1 0,2 0 0,2-1 0,3-2 0,0 1 0,1-1 0,-1 0 0,-1 0 0,1 0 0,-1 0 0,0 0 0,-4 0 0,-4 0 0,-2 0 0,2 0 0,2 0 0,4-2 0,10-2 0,13-4 0,9 0 0,8 2 0,-2 2 0,-2 3 0,2 1 0,12-6 0,21-4 0,19-7 0,14-6 0,0-1 0,-6-2 0,-14 4 0,-17 7 0,-15 7 0,-13 6 0,-5 2 0,-9 0 0,-9 0 0,-16 0 0,-50 4 0,-35 3 0,38-2 0,-2 1 0,0 1 0,3-1 0,-26 4 0,26-1 0,23-2 0,18-1 0,11 1 0,21-2 0,29-2 0,24-1 0,17-2 0,-12 0 0,-32 0 0,-26 0 0,-26 0 0,-11 0 0,-9 0 0,1 0 0,5 0 0,5 0 0,10 0 0,-2 0 0,-6 0 0,-31 0 0,-25 0 0,-19 0 0,43 0 0,1 0 0,-33 0 0,13 1 0,10 4 0,10 1 0,11 3 0,5-1 0,5-2 0,6-1 0,4-2 0,3-3 0,2 2 0,-1 0 0,-2 1 0,-2 2 0,-3-2 0,-2 1 0,2 1 0,0-2 0,0 0 0,1-1 0,-1 0 0,3 1 0,3 0 0,3 1 0,5-3 0,6-1 0,12-3 0,16-5 0,11 0 0,4-1 0,-6 4 0,-6 2 0,0 1 0,11 2 0,19-3 0,19-4 0,13-3 0,-4-3 0,-15 0 0,-20 2 0,-24 2 0,-19 4 0,-14 3 0,-9 2 0,-4 0 0,0 1 0,-1 4 0,-1 5 0,-4 6 0,-3 1 0,1-2 0,5-4 0,15-5 0,15-4 0,9-2 0,3 0 0,-3 0 0,-8 0 0,-11 0 0,-13 0 0,-17 0 0,-10 3 0,-3 0 0,2 2 0,8 1 0,0 0 0,-4 1 0,-3 2 0,-8 0 0,0 1 0,5-1 0,8-1 0,11 0 0,9-2 0,11-1 0,24-3 0,25 0 0,15-2 0,6 0 0,-16 0 0,-13 0 0,-9-3 0,-6-1 0,-4-2 0,-5-2 0,-8 3 0,-11 2 0,-9 1 0,-12 2 0,-14 2 0,-14 5 0,-12 3 0,-4 2 0,3-2 0,12-1 0,14-3 0,12-3 0,12-4 0,7-4 0,6-4 0,6-4 0,1 2 0,-1 5 0,-2 5 0,-3 6 0,1 0 0,-2 1 0,1 0 0,-2-1 0,-1 0 0,-2-2 0,-1 0 0,0 0 0,4-3 0,3-8 0,1-12 0,3-9 0,0-3 0,0 5 0,0 5 0,0 1 0,0-3 0,0-4 0,3-6 0,2 0 0,1 2 0,2 6 0,-3 5 0,0 8 0,0 7 0,-2 7 0,-1 13 0,-1 21 0,-1 13 0,-5 8 0,-6 1 0,-7-2 0,-9 4 0,-1 0 0,3-7 0,4-10 0,10-14 0,4-9 0,2-13 0,2-8 0,0-17 0,7-14 0,13-16 0,17-10 0,10 5 0,6 7 0,-7 15 0,-4 6 0,-1 3 0,-3 0 0,-1 4 0,-4 6 0,-8 8 0,-8 8 0,-12 6 0,-14 7 0,-15 5 0,-7 4 0,1 0 0,7-2 0,16-9 0,25-13 0,26-18 0,21-11 0,4-1 0,-15 6 0,-21 10 0,-28 6 0,-23 5 0,-16 2 0,-4 3 0,5 2 0,12 1 0,13-3 0,12-6 0,16-6 0,5 1 0,-1 2 0,-7 4 0,-15 6 0,-11 5 0,-13 6 0,-8 6 0,-7 1 0,0 1 0,4 0 0,7-2 0,11-10 0,10-11 0,10-11 0,9-7 0,6 3 0,-1 4 0,-1 5 0,-6 5 0,-6 4 0,-9 5 0,-19 15 0,-4 4 0,1-1 0,9-10 0,14-12 0,3-3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55.172"/>
    </inkml:context>
    <inkml:brush xml:id="br0">
      <inkml:brushProperty name="width" value="0.05" units="cm"/>
      <inkml:brushProperty name="height" value="0.05" units="cm"/>
      <inkml:brushProperty name="color" value="#333333"/>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3:56.736"/>
    </inkml:context>
    <inkml:brush xml:id="br0">
      <inkml:brushProperty name="width" value="0.05" units="cm"/>
      <inkml:brushProperty name="height" value="0.05" units="cm"/>
      <inkml:brushProperty name="color" value="#333333"/>
    </inkml:brush>
  </inkml:definitions>
  <inkml:trace contextRef="#ctx0" brushRef="#br0">0 12 24575,'51'0'0,"22"0"0,26 0 0,1-1 0,-31-2 0,-20-1 0,-30 2 0,-8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4:11.104"/>
    </inkml:context>
    <inkml:brush xml:id="br0">
      <inkml:brushProperty name="width" value="0.05" units="cm"/>
      <inkml:brushProperty name="height" value="0.05" units="cm"/>
      <inkml:brushProperty name="color" value="#333333"/>
    </inkml:brush>
  </inkml:definitions>
  <inkml:trace contextRef="#ctx0" brushRef="#br0">788 446 24575,'-19'0'0,"-8"0"0,-7 0 0,-5-2 0,-1-1 0,11-2 0,9-1 0,5 4 0,5-1 0,0 3 0,0 0 0,-4 0 0,-6 0 0,-4 0 0,0 0 0,2 0 0,6 0 0,2 0 0,-7 0 0,-7-6 0,-9 0 0,0-1 0,7-1 0,7 3 0,9-1 0,1 2 0,1 2 0,-2 0 0,1-1 0,1-1 0,3-1 0,0 0 0,-2-2 0,-4-2 0,-3-2 0,-3-2 0,1-1 0,4 3 0,5 4 0,5-1 0,0-1 0,3-1 0,2 1 0,4 7 0,7 5 0,3 2 0,-2 1 0,2-1 0,-3-1 0,0-1 0,-2-1 0,-2 0 0,0 3 0,-1 0 0,1-2 0,0-1 0,2-2 0,2 0 0,2 0 0,2 0 0,1 0 0,-1 0 0,-1 0 0,-2 0 0,0 0 0,-2 0 0,0 0 0,1 0 0,1 0 0,1 0 0,-1 0 0,-3-2 0,-1 0 0,-1-1 0,1 1 0,1 2 0,3-3 0,1 0 0,0 0 0,2 1 0,0 2 0,2-3 0,-1 0 0,0 0 0,-1 1 0,-4 2 0,0 0 0,-1 0 0,1-1 0,4-1 0,13-4 0,9-3 0,2 1 0,-3 2 0,-11 4 0,-2 2 0,-3-3 0,-1 0 0,1-2 0,0 0 0,4 0 0,2-1 0,-1 3 0,1-2 0,-4 1 0,-2 1 0,-1 0 0,1 0 0,2-2 0,4-1 0,0 1 0,-3 2 0,-6 3 0,-3 0 0,-4 0 0,2 0 0,2 0 0,0 0 0,-2 2 0,-5 3 0,-4 1 0,-2 6 0,0 3 0,-1 1 0,-4 3 0,-4-5 0,-2-2 0,-1 0 0,0-3 0,2 1 0,1-4 0,-1 0 0,-1 2 0,-2-1 0,-2 1 0,2-2 0,-1-3 0,1-1 0,2-1 0,0-1 0,1 0 0,-2 0 0,-2 0 0,-4 0 0,0 0 0,-1 0 0,-2 1 0,-7 6 0,-11 8 0,-14 11 0,-11 11 0,-14 8 0,-1 2 0,9-5 0,14-9 0,21-13 0,12-9 0,6-6 0,5-5 0,0 0 0,2 0 0,-4 0 0,-4 0 0,-7 0 0,-2 0 0,1 0 0,1 0 0,6-2 0,5-4 0,6-4 0,6-4 0,2-2 0,-1 1 0,1 1 0,0 0 0,0 2 0,0 0 0,0 1 0,0 0 0,0 1 0,0-2 0,0 0 0,0-3 0,0 5 0,0 7 0,-3 18 0,1 4 0,-1 6 0,0-1 0,3-5 0,0 3 0,0-1 0,0 0 0,0-3 0,0 1 0,0-1 0,0 1 0,0 3 0,0-1 0,-3 3 0,0 6 0,-2 4 0,-1 1 0,3-2 0,-3-2 0,3-2 0,-1-2 0,1-3 0,1-5 0,-1-6 0,0-8 0,2-9 0,2-7 0,7-4 0,3-1 0,2 1 0,1 3 0,-3 5 0,0 2 0,-1 3 0,2-1 0,0 0 0,1 0 0,0 0 0,1 2 0,3 1 0,4 0 0,6-3 0,4 0 0,0-2 0,0-3 0,-3 2 0,-3-2 0,0 2 0,-7 3 0,-1-1 0,-5 2 0,-3-2 0,-2 0 0,-1 1 0,0-1 0,4-1 0,2 2 0,0-3 0,1 3 0,-3 0 0,-1-2 0,2 2 0,-1-1 0,3-1 0,4-1 0,0 0 0,0 0 0,0 0 0,-3 4 0,-1-1 0,-2 0 0,1-2 0,4-2 0,3 1 0,2-2 0,-1 3 0,-3 0 0,-2 0 0,-2 2 0,2-2 0,2 1 0,2-1 0,5-3 0,4 1 0,3-1 0,0 2 0,-3 4 0,-4 0 0,-3 2 0,-2 0 0,-1 0 0,-3 0 0,-1 0 0,1 0 0,-1 0 0,2 0 0,2-2 0,5-1 0,8 0 0,10 0 0,8 3 0,2 0 0,-8 0 0,-10 0 0,-12 0 0,-16 0 0,-25 0 0,-9 0 0,-11 0 0,6 0 0,-1 0 0,-3 0 0,-7 0 0,1 0 0,4 0 0,7 0 0,7 0 0,1 0 0,-1 0 0,-7 0 0,-13 0 0,-9 3 0,-8 2 0,-3 2 0,9 1 0,11-2 0,12-3 0,11 1 0,5-1 0,2 0 0,2-1 0,1-2 0,2 0 0,0 0 0,-2 0 0,-7 0 0,-11 0 0,-9 0 0,-4 0 0,2-2 0,10-1 0,10-1 0,9-3 0,8-1 0,2-1 0,2 1 0,1 1 0,0 0 0,2-4 0,1-1 0,0-4 0,-1-2 0,-2-4 0,0-3 0,0 0 0,0 1 0,0 2 0,0 3 0,0 1 0,0 2 0,0 3 0,0 0 0,-2 4 0,-3 3 0,-2 4 0,-1 10 0,4 6 0,1 5 0,0 3 0,0-1 0,-2 0 0,1 0 0,-2 0 0,0-4 0,1-2 0,0-2 0,0-1 0,1 0 0,1 2 0,1 2 0,1 3 0,3 2 0,16 2 0,23-1 0,28-5 0,20-6 0,6-7 0,5-4 0,-49 0 0,0 0 0,3 0 0,0 0 0,2 0 0,0 0 0,-4 0 0,-2 0 0,38 0 0,-19-2 0,-18-1 0,-2-3 0,0-2 0,10-1 0,11-3 0,6-2 0,-4 0 0,-12 2 0,-14 0 0,-6 2 0,1-1 0,8 0 0,12-2 0,5 0 0,-2 0 0,-8 1 0,-11 3 0,-8 1 0,-5 0 0,-5 0 0,-2 0 0,-4 0 0,-3 1 0,0 2 0,2-3 0,5 0 0,7-2 0,-1 2 0,-2 2 0,-7 1 0,-6 2 0,0 0 0,0-2 0,5 0 0,4-1 0,0-1 0,-1 1 0,-5 3 0,-1 1 0,-1 1 0,-1-2 0,-1 1 0,-2-1 0,2-1 0,10-1 0,12-3 0,13-1 0,6 0 0,-4 2 0,-9 1 0,-11 0 0,-8 3 0,-5 1 0,-4 2 0,2 0 0,4 0 0,12 0 0,9 3 0,-1 2 0,-5 1 0,-10 0 0,-5-5 0,7-1 0,3 0 0,-2 0 0,-4 0 0,-11 0 0,-4 0 0,-3 0 0,2 0 0,-1 2 0,-3 1 0,-6 0 0,-9-1 0,-1-2 0,-2 0 0,4-2 0,4-3 0,2-2 0,3-3 0,-1-1 0,1 0 0,0-2 0,0 3 0,0-1 0,0 0 0,0-3 0,0-6 0,0-8 0,0-8 0,0-6 0,0-2 0,0 2 0,-2 6 0,-1 9 0,-2 10 0,-2 9 0,0 4 0,-4 4 0,-2 0 0,-2 0 0,1 0 0,1 2 0,3 0 0,0 3 0,1 2 0,1-1 0,0 1 0,-3-1 0,-2-1 0,1 1 0,0-3 0,3-2 0,0-1 0,0 2 0,0 0 0,0 1 0,-1-1 0,-4 1 0,-7 0 0,-13 0 0,-7-1 0,0-2 0,4 0 0,11 0 0,7 0 0,6 0 0,4 0 0,0 0 0,-1 0 0,-2 2 0,-1 1 0,0 0 0,-1-1 0,2-2 0,2 0 0,0 0 0,1 0 0,-3 1 0,2 1 0,1 0 0,3 1 0,9-2 0,7 0 0,7 2 0,-4-1 0,2 1 0,-3-2 0,1-1 0,2 1 0,-3-1 0,2 0 0,-1 0 0,3 0 0,2 0 0,2 0 0,0 2 0,-4 0 0,-2 1 0,-3-1 0,-1 0 0,2 1 0,3 0 0,3-1 0,1-1 0,-1-1 0,-2 1 0,-3 2 0,0 1 0,-4 3 0,-4-4 0,-2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8T07:34:17.087"/>
    </inkml:context>
    <inkml:brush xml:id="br0">
      <inkml:brushProperty name="width" value="0.05" units="cm"/>
      <inkml:brushProperty name="height" value="0.05" units="cm"/>
      <inkml:brushProperty name="color" value="#333333"/>
    </inkml:brush>
  </inkml:definitions>
  <inkml:trace contextRef="#ctx0" brushRef="#br0">724 99 24575,'0'13'0,"0"1"0,0 0 0,0 1 0,0-1 0,2-3 0,3 0 0,0-3 0,2-1 0,-1 4 0,1-4 0,1 2 0,-1-1 0,1-2 0,0 0 0,0-1 0,1 1 0,0 2 0,1 0 0,-1-2 0,-3 1 0,-2 1 0,-1 0 0,2 0 0,1-1 0,-1-1 0,0 1 0,0-1 0,0 2 0,-1 0 0,2-2 0,0 2 0,2-2 0,0 1 0,2-2 0,-1 0 0,0 2 0,3 1 0,0 3 0,1 1 0,-1 1 0,0-3 0,1-4 0,0-4 0,-2-2 0,-1 0 0,-2 0 0,0 0 0,1 3 0,5 2 0,3 2 0,0 2 0,-5-2 0,-7-4 0,-5-5 0,-5-3 0,3-2 0,-3-3 0,-4 1 0,0 0 0,-2 0 0,1 1 0,-2-4 0,0-2 0,1 1 0,2 1 0,4 4 0,2 0 0,2-2 0,1 1 0,0-1 0,0 0 0,0 1 0,0-2 0,-1-1 0,-2-2 0,-4-4 0,-2-3 0,-2-4 0,-2 0 0,2-2 0,2 2 0,2 3 0,2 3 0,2 6 0,-2 4 0,0 2 0,2 0 0,0-1 0,3-1 0,-1-1 0,-2-1 0,-2 0 0,0 2 0,-1 1 0,-1 4 0,2 4 0,-3 5 0,2 6 0,0 6 0,-1 1 0,1 1 0,0-3 0,-1 0 0,1 0 0,-2 1 0,3 1 0,-1 0 0,1 1 0,-1 2 0,-4 1 0,-8 3 0,-11 6 0,-10 7 0,-9 5 0,-3-2 0,1-7 0,5-5 0,6-5 0,7-4 0,8-6 0,4-5 0,5-6 0,3 1 0,-1-1 0,0 0 0,-1 2 0,-5-2 0,-1 2 0,-4 0 0,-5 1 0,-3 1 0,-6 0 0,-2 2 0,-1-1 0,5 0 0,6 0 0,8-4 0,10-2 0,7-2 0,8 0 0,6 0 0,4 0 0,4 0 0,1 0 0,-2 0 0,-2-1 0,-1 0 0,0-2 0,0-1 0,-1-1 0,1-1 0,-1 1 0,-1 2 0,-1 0 0,2 3 0,0 0 0,3 0 0,3 0 0,1 0 0,-1 0 0,-1 0 0,-2 0 0,-1 0 0,1 0 0,0 0 0,-1 0 0,-1-2 0,0-1 0,0 0 0,1 1 0,-1 1 0,-1 1 0,0 0 0,0 0 0,0 0 0,-1 0 0,-2 0 0,1 0 0,-1 0 0,2 0 0,4-2 0,4-1 0,2 0 0,0 1 0,-2 1 0,-3 1 0,-4 0 0,-2 0 0,1 0 0,3 0 0,5 0 0,1 0 0,-2 0 0,-3 0 0,-9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715E5-C325-A640-9AE4-FE8477C644E7}" type="datetimeFigureOut">
              <a:rPr lang="fr-FR" smtClean="0"/>
              <a:pPr/>
              <a:t>26/01/2025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12499-9D0A-4444-AADB-7C832A8A475A}" type="slidenum">
              <a:rPr lang="fr-FR" smtClean="0"/>
              <a:pPr/>
              <a:t>‹N°›</a:t>
            </a:fld>
            <a:endParaRPr lang="fr-FR"/>
          </a:p>
        </p:txBody>
      </p:sp>
    </p:spTree>
    <p:extLst>
      <p:ext uri="{BB962C8B-B14F-4D97-AF65-F5344CB8AC3E}">
        <p14:creationId xmlns:p14="http://schemas.microsoft.com/office/powerpoint/2010/main" val="349836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I’m not sure if you felt the same way I did when you had to declare the birth of your child. Each time I went to city hall to register the birth of our three children, I felt a joy in writing their names next to my family name. Each of these little beings was unique, and mentioning their names created a bond that was both different and unique. A new life, a new story with a unique life perspective…</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a:t>
            </a:fld>
            <a:endParaRPr lang="fr-FR"/>
          </a:p>
        </p:txBody>
      </p:sp>
    </p:spTree>
    <p:extLst>
      <p:ext uri="{BB962C8B-B14F-4D97-AF65-F5344CB8AC3E}">
        <p14:creationId xmlns:p14="http://schemas.microsoft.com/office/powerpoint/2010/main" val="3622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Nicodemus sees Jesus only as a man sent from God but does not realize that it is God Himself, made human, who is speaking to him. He does not know that more than a miracle, it is the visible image of the invisible God standing before him. John tells us that Jesus corrects Nicodemus’ perception:</a:t>
            </a:r>
          </a:p>
          <a:p>
            <a:pPr indent="71755" algn="just">
              <a:spcAft>
                <a:spcPts val="400"/>
              </a:spcAft>
            </a:pPr>
            <a:r>
              <a:rPr lang="fr-FR" sz="1800" b="1" i="1"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1800" b="1" i="1"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Jesus replied, ‘Very truly I tell you, no one can see the kingdom of God unless they are born again.’</a:t>
            </a:r>
            <a:r>
              <a:rPr lang="fr-FR" sz="1800" b="1" i="1"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1800" b="1" i="1"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(John 3:3)</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10</a:t>
            </a:fld>
            <a:endParaRPr lang="fr-FR"/>
          </a:p>
        </p:txBody>
      </p:sp>
    </p:spTree>
    <p:extLst>
      <p:ext uri="{BB962C8B-B14F-4D97-AF65-F5344CB8AC3E}">
        <p14:creationId xmlns:p14="http://schemas.microsoft.com/office/powerpoint/2010/main" val="15191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There is a story about a preacher speaking to a group of people in Hyde Park, London. He was publicly confronted by an atheist who had come with bad intentions. The atheist challenged the preacher by saying:</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“What can your speech do about everyday problems? People need to stop believing, and then we’ll have more freedom. Look at this man,” he said, pointing to a drunkard in the crowd. “He’s wearing old, torn clothes, and he’s dirty. With a bit of money, I can put new clothes on this man. Since he’s been here, your Christian talk hasn’t changed his life, but I can give him new clothes.”</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11</a:t>
            </a:fld>
            <a:endParaRPr lang="fr-FR"/>
          </a:p>
        </p:txBody>
      </p:sp>
    </p:spTree>
    <p:extLst>
      <p:ext uri="{BB962C8B-B14F-4D97-AF65-F5344CB8AC3E}">
        <p14:creationId xmlns:p14="http://schemas.microsoft.com/office/powerpoint/2010/main" val="73381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preacher calmly replied:</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“Listen, I don’t doubt your resources. I think you could indeed put new clothes on this man, but Jesus Christ, the Savior, is able to put a new man in those same old clothes. Jesus can transform him!”</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12</a:t>
            </a:fld>
            <a:endParaRPr lang="fr-FR"/>
          </a:p>
        </p:txBody>
      </p:sp>
    </p:spTree>
    <p:extLst>
      <p:ext uri="{BB962C8B-B14F-4D97-AF65-F5344CB8AC3E}">
        <p14:creationId xmlns:p14="http://schemas.microsoft.com/office/powerpoint/2010/main" val="3411858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Bible announces that Jesus can transform the heart of any man, any woman, regardless of their social or professional background. Material resources allow for external changes, but inner change cannot be bought or sold. It comes from the cross, from God’s love for each of us.</a:t>
            </a:r>
          </a:p>
          <a:p>
            <a:r>
              <a:rPr lang="en-US" sz="18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What our society needs most is not new resources, new fashions, new clothes, or new beliefs or religious or philosophical practices. Our time needs new men and women, transformed by the power of divine grace.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13</a:t>
            </a:fld>
            <a:endParaRPr lang="fr-FR"/>
          </a:p>
        </p:txBody>
      </p:sp>
    </p:spTree>
    <p:extLst>
      <p:ext uri="{BB962C8B-B14F-4D97-AF65-F5344CB8AC3E}">
        <p14:creationId xmlns:p14="http://schemas.microsoft.com/office/powerpoint/2010/main" val="336235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celebrities who fill our screens, win Oscars, trophies, and other awards—if these people are not born again…</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14</a:t>
            </a:fld>
            <a:endParaRPr lang="fr-FR"/>
          </a:p>
        </p:txBody>
      </p:sp>
    </p:spTree>
    <p:extLst>
      <p:ext uri="{BB962C8B-B14F-4D97-AF65-F5344CB8AC3E}">
        <p14:creationId xmlns:p14="http://schemas.microsoft.com/office/powerpoint/2010/main" val="66323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world leaders, those who decide our social and economic future… they also need to be born again if they want to SEE the kingdom of God.</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15</a:t>
            </a:fld>
            <a:endParaRPr lang="fr-FR"/>
          </a:p>
        </p:txBody>
      </p:sp>
    </p:spTree>
    <p:extLst>
      <p:ext uri="{BB962C8B-B14F-4D97-AF65-F5344CB8AC3E}">
        <p14:creationId xmlns:p14="http://schemas.microsoft.com/office/powerpoint/2010/main" val="254919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Change becomes visible when, in humility and wisdom, the believer learns to be guided by the Spirit of God. Jesus the Savior truly becomes the Lord of one’s life when the believer renounces what previously made their life incompatible with God’s will. When Jesus is present in our lives, it is felt in our language, our actions, and our relationships. A true transformation takes place because accepting Jesus in our lives necessarily brings about changes.</a:t>
            </a:r>
          </a:p>
          <a:p>
            <a:pPr indent="71755" algn="just">
              <a:spcAft>
                <a:spcPts val="400"/>
              </a:spcAft>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Do you think this concerns you today? Accepting Christ means obeying His Word and applying His teachings in our lives. </a:t>
            </a:r>
            <a:r>
              <a:rPr lang="en-US" sz="1800" i="1"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“Those who love me,” says Christ, “are those who keep my commandments.” </a:t>
            </a: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(John 15:14) This process is called sanctification, which confirms a real and daily relationship with the Lord.</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16</a:t>
            </a:fld>
            <a:endParaRPr lang="fr-FR"/>
          </a:p>
        </p:txBody>
      </p:sp>
    </p:spTree>
    <p:extLst>
      <p:ext uri="{BB962C8B-B14F-4D97-AF65-F5344CB8AC3E}">
        <p14:creationId xmlns:p14="http://schemas.microsoft.com/office/powerpoint/2010/main" val="3056579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Sanctification is an aspect of every transformed life. It is the visible evidence of a Christian’s growth in God’s love. Reforming ourselves is, therefore, a work of patience. God knows our weaknesses and flaws, and all He wants to do is help us correct ourselves so that the Gospel truly finds a place in our hearts and its effects around us.</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other aspect intimately linked to it is called justification. The one who is washed, purified by God, becomes a new creature who wants to glorify God, who exalts the Savior. There is no justification without sanctification, this relationship of holiness and growth. The justified believer seeks to adhere to Jesus, and therefore to His body, which is the Church. There, he finds numerous learning opportunities, as well as real possibilities for progress, relationships, and witnessing to the glory of God.</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17</a:t>
            </a:fld>
            <a:endParaRPr lang="fr-FR"/>
          </a:p>
        </p:txBody>
      </p:sp>
    </p:spTree>
    <p:extLst>
      <p:ext uri="{BB962C8B-B14F-4D97-AF65-F5344CB8AC3E}">
        <p14:creationId xmlns:p14="http://schemas.microsoft.com/office/powerpoint/2010/main" val="203213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Our good works will not help us enter the kingdom of God (what we like to call paradise) more easily or quickly.</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That doesn’t mean they have nothing to do with our spiritual experience. When considered carefully, they reflect God’s action in our lives, His transforming power. Good works say, among other things, that salvation is real, that Jesus truly changes a life. They confirm our salvation.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If works don’t save, they don’t condemn either. They are not counted for salvation, as they are neither the primary nor the final condition. Works of holiness are not a condition of salvation but are its consequence. Without works, faith is just theory. Without works, faith is passive, and if it doesn’t express itself through concrete actions that reflect the relationship between the believer and the Lord, that faith is dead (James 2:14-20).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18</a:t>
            </a:fld>
            <a:endParaRPr lang="fr-FR"/>
          </a:p>
        </p:txBody>
      </p:sp>
    </p:spTree>
    <p:extLst>
      <p:ext uri="{BB962C8B-B14F-4D97-AF65-F5344CB8AC3E}">
        <p14:creationId xmlns:p14="http://schemas.microsoft.com/office/powerpoint/2010/main" val="411481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You may be looking for answers to clear questions, but it’s also possible that the Lord goes ahead of you, revealing the shadows in your spiritual journey. To experience this, you need to embark on a journey with Jesus…</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God’s love helps the believer heal from painful memories. It helps them overcome emotional wounds, relational or emotional disappointments. God’s love helps the believer rebuild themselves in view of the kingdom. From the cross, Jesus truly draws men and women to Him. Don’t miss the opportunity to look beyond the visual and to see with the heart the blessings of God or the way He responds to your prayers and needs.</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19</a:t>
            </a:fld>
            <a:endParaRPr lang="fr-FR"/>
          </a:p>
        </p:txBody>
      </p:sp>
    </p:spTree>
    <p:extLst>
      <p:ext uri="{BB962C8B-B14F-4D97-AF65-F5344CB8AC3E}">
        <p14:creationId xmlns:p14="http://schemas.microsoft.com/office/powerpoint/2010/main" val="285060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smtClean="0">
                <a:effectLst/>
                <a:latin typeface="Book Antiqua" panose="02040602050305030304" pitchFamily="18" charset="0"/>
                <a:ea typeface="Calibri" panose="020F0502020204030204" pitchFamily="34" charset="0"/>
                <a:cs typeface="Times New Roman" panose="02020603050405020304" pitchFamily="18" charset="0"/>
              </a:rPr>
              <a:t>Let me tell you tonight (or wherever you are if you’re connected) a beautiful lesson that comes from the Bible: "You are unique in God’s eyes." Creation makes you unique, and so does redemption. To be unique in this way, you must accept being born from above—or, if you prefer another expression, to be born again! (Before going further, let’s pray to ask God to help us understand His Word of life, truth, and hope.)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a:t>
            </a:fld>
            <a:endParaRPr lang="fr-FR"/>
          </a:p>
        </p:txBody>
      </p:sp>
    </p:spTree>
    <p:extLst>
      <p:ext uri="{BB962C8B-B14F-4D97-AF65-F5344CB8AC3E}">
        <p14:creationId xmlns:p14="http://schemas.microsoft.com/office/powerpoint/2010/main" val="34867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Notice, however, how Jesus proceeds and helps Nicodemus progress in his reasoning. He moves from the verb see to the verb enter. Watching miracles without seeing the kingdom of heaven (also sometimes called the kingdom of God).</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Imagine someone spending their time going back and forth in front of stores, thinking that what they see is very interesting, that they could get some good deals, but they stay outside looking through the windows. The good deal will only begin if they take the time to enter. Too often, we may resemble Nicodemus. Believing that we know something about God, His kingdom, His will, yet missing the essential. Too often, people have spoken about God, written, preached, commented, but haven’t truly taken the step to fully enter the kingdom of God.</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20</a:t>
            </a:fld>
            <a:endParaRPr lang="fr-FR"/>
          </a:p>
        </p:txBody>
      </p:sp>
    </p:spTree>
    <p:extLst>
      <p:ext uri="{BB962C8B-B14F-4D97-AF65-F5344CB8AC3E}">
        <p14:creationId xmlns:p14="http://schemas.microsoft.com/office/powerpoint/2010/main" val="74174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2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new birth (which inevitably comes from divine action) enables one to see the kingdom of heaven. Secondly, when it is experienced through the water of baptism and under the holy influence of the Spirit, it allows entry into the kingdom of God. The Christian is never "arrived" in this experience. The journey with Christ involves self-denial for a new life in Jesus. This is one of the fundamental aspects of the process the Bible calls sanctification. Notice that Jesus wants to advance Nicodemus' reasoning in the perspective of God’s kingdom, and the two major elements He emphasizes in this second truth are the following:</a:t>
            </a:r>
          </a:p>
          <a:p>
            <a:pPr indent="71755" algn="just">
              <a:spcAft>
                <a:spcPts val="400"/>
              </a:spcAft>
              <a:buFont typeface="Arial" pitchFamily="34" charset="0"/>
              <a:buChar char="•"/>
            </a:pPr>
            <a:r>
              <a:rPr lang="en-US" sz="12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Being born in water;</a:t>
            </a:r>
          </a:p>
          <a:p>
            <a:pPr indent="71755" algn="just">
              <a:spcAft>
                <a:spcPts val="400"/>
              </a:spcAft>
              <a:buFont typeface="Arial" pitchFamily="34" charset="0"/>
              <a:buChar char="•"/>
            </a:pPr>
            <a:r>
              <a:rPr lang="en-US" sz="12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Being born in/by the Spirit.</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21</a:t>
            </a:fld>
            <a:endParaRPr lang="fr-FR"/>
          </a:p>
        </p:txBody>
      </p:sp>
    </p:spTree>
    <p:extLst>
      <p:ext uri="{BB962C8B-B14F-4D97-AF65-F5344CB8AC3E}">
        <p14:creationId xmlns:p14="http://schemas.microsoft.com/office/powerpoint/2010/main" val="625532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On this subject, observe that the path with Jesus necessarily passes through the waters of baptism, especially when the opportunity arises. Jesus Himself gave a clear indication: "Whoever believes and is baptized will be saved." (Mark 16:16) Jesus specifically says “whoever believes,” meaning the person must be able to do so themselves. No one can believe on your behalf, not even those who love you the most, whether your parents, spouse, children, or friends. Only from a personal faith expressed at a reasonable age (capable of reasoning), a personal and intimate decision, as the fruit of conviction, should each individual take their baptism. Remember the Ethiopian eunuch who asked to be baptized once he understood who the Messiah was and what it meant in his life (Acts 8:26-39). Returning to the first element of Jesus' second lesson to this learned man, we are confronted with the question of baptism because it is the only concrete and explicit means that evokes water in the Christian experience. If you want to become a disciple of Jesus, the experience of baptism will be one of the most beautiful practical decisions you’ll ever make...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22</a:t>
            </a:fld>
            <a:endParaRPr lang="fr-FR"/>
          </a:p>
        </p:txBody>
      </p:sp>
    </p:spTree>
    <p:extLst>
      <p:ext uri="{BB962C8B-B14F-4D97-AF65-F5344CB8AC3E}">
        <p14:creationId xmlns:p14="http://schemas.microsoft.com/office/powerpoint/2010/main" val="2972754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For those of you passionate about words and their origins, know that the term “baptize” comes from the Greek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baptizo</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and has several meanings:</a:t>
            </a:r>
          </a:p>
          <a:p>
            <a:pPr indent="71755" algn="just">
              <a:spcAft>
                <a:spcPts val="400"/>
              </a:spcAft>
              <a:buFont typeface="+mj-lt"/>
              <a:buAutoNum type="arabicPeriod"/>
            </a:pPr>
            <a:r>
              <a:rPr lang="en-US" sz="1800" b="1"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to dip repeatedly, to immerse, to submerge (a sinking ship)</a:t>
            </a:r>
          </a:p>
          <a:p>
            <a:pPr indent="71755" algn="just">
              <a:spcAft>
                <a:spcPts val="400"/>
              </a:spcAft>
              <a:buFont typeface="+mj-lt"/>
              <a:buAutoNum type="arabicPeriod"/>
            </a:pPr>
            <a:r>
              <a:rPr lang="en-US" sz="1800" b="1"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to cleanse by dipping or submerging, to wash, to make pure with water, to wash oneself, to bathe</a:t>
            </a:r>
          </a:p>
          <a:p>
            <a:pPr indent="71755" algn="just">
              <a:spcAft>
                <a:spcPts val="400"/>
              </a:spcAft>
              <a:buFont typeface="+mj-lt"/>
              <a:buAutoNum type="arabicPeriod"/>
            </a:pPr>
            <a:r>
              <a:rPr lang="en-US" sz="1800" b="1"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to cover (to submerge)…</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Being born of water undoubtedly leads the believer to experience baptism, as John the Baptist did. It is said that John baptized in the Jordan River (Matthew 3:6) and, according to the Gospel of John, specifically at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Aenon</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because there was plenty of water there.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23</a:t>
            </a:fld>
            <a:endParaRPr lang="fr-FR"/>
          </a:p>
        </p:txBody>
      </p:sp>
    </p:spTree>
    <p:extLst>
      <p:ext uri="{BB962C8B-B14F-4D97-AF65-F5344CB8AC3E}">
        <p14:creationId xmlns:p14="http://schemas.microsoft.com/office/powerpoint/2010/main" val="2097475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Let’s be practical and reason about the meaning of the verb baptize and the mode of baptism. Understand that if it were not to immerse (submerge, cover with water…) people in the river, John could have stayed in the village center or even done all this in the city of Jerusalem.</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Baptism takes on its meaning already with Jesus, who asks John to baptize Him to fulfill all righteousness… </a:t>
            </a:r>
            <a:r>
              <a:rPr lang="en-US" sz="1800" i="1"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(Click and read the biblical text)</a:t>
            </a: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24</a:t>
            </a:fld>
            <a:endParaRPr lang="fr-FR"/>
          </a:p>
        </p:txBody>
      </p:sp>
    </p:spTree>
    <p:extLst>
      <p:ext uri="{BB962C8B-B14F-4D97-AF65-F5344CB8AC3E}">
        <p14:creationId xmlns:p14="http://schemas.microsoft.com/office/powerpoint/2010/main" val="84963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Himself encouraged His disciples to baptize, and later, in the missionary order (Matthew 28:19), He included baptism as a necessary, complementary element in the testimony of everyone who believes in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25</a:t>
            </a:fld>
            <a:endParaRPr lang="fr-FR"/>
          </a:p>
        </p:txBody>
      </p:sp>
    </p:spTree>
    <p:extLst>
      <p:ext uri="{BB962C8B-B14F-4D97-AF65-F5344CB8AC3E}">
        <p14:creationId xmlns:p14="http://schemas.microsoft.com/office/powerpoint/2010/main" val="568130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second aspect of this new life is the birth in, by, or of the Spirit, meaning the Holy Spirit. Jesus clarifies this to Nicodemus, who, as a learned man, a scholar, and teacher of his time, did not fully grasp what he was hearing.</a:t>
            </a:r>
            <a:endParaRPr lang="fr-FR" b="0"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26</a:t>
            </a:fld>
            <a:endParaRPr lang="fr-FR"/>
          </a:p>
        </p:txBody>
      </p:sp>
    </p:spTree>
    <p:extLst>
      <p:ext uri="{BB962C8B-B14F-4D97-AF65-F5344CB8AC3E}">
        <p14:creationId xmlns:p14="http://schemas.microsoft.com/office/powerpoint/2010/main" val="2518573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uses the image of the wind, whose effects are felt and visible, even if we cannot say where it comes from, its height, width, or color… When someone accepts this new birth, its effects will be evident in them, even if they cannot fully define such an experience.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27</a:t>
            </a:fld>
            <a:endParaRPr lang="fr-FR"/>
          </a:p>
        </p:txBody>
      </p:sp>
    </p:spTree>
    <p:extLst>
      <p:ext uri="{BB962C8B-B14F-4D97-AF65-F5344CB8AC3E}">
        <p14:creationId xmlns:p14="http://schemas.microsoft.com/office/powerpoint/2010/main" val="1459497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What are you looking for in everyday life? What are you seeking? Spectacular signs from God to prove He exists? Or can you accept that even if there are no spectacular signs, you will still believe that God is alive, that He is present and active in your life?</a:t>
            </a:r>
          </a:p>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The encounter with Nicodemus becomes an opportunity for this scholar, this university professor of his time, to be born again. The New Testament records his conversion, and it’s good news for everyone. So, how many more </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Nicodemuses</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do we need to understand that God wants to give us a new birth certificate in Jesus? God wants to be our Father and wants to make us His children, His sons and daughters.</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28</a:t>
            </a:fld>
            <a:endParaRPr lang="fr-FR"/>
          </a:p>
        </p:txBody>
      </p:sp>
    </p:spTree>
    <p:extLst>
      <p:ext uri="{BB962C8B-B14F-4D97-AF65-F5344CB8AC3E}">
        <p14:creationId xmlns:p14="http://schemas.microsoft.com/office/powerpoint/2010/main" val="2291995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What are our interests? How do we organize our family life? If someone has experienced setbacks, relational, professional, or financial failures, what motivates you today? </a:t>
            </a:r>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29</a:t>
            </a:fld>
            <a:endParaRPr lang="fr-FR"/>
          </a:p>
        </p:txBody>
      </p:sp>
    </p:spTree>
    <p:extLst>
      <p:ext uri="{BB962C8B-B14F-4D97-AF65-F5344CB8AC3E}">
        <p14:creationId xmlns:p14="http://schemas.microsoft.com/office/powerpoint/2010/main" val="191811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Did you know that there are more and more clinics and plastic surgery facilities because people who have the means and desire decide to change certain parts of their bodies, get hair transplants, and so on? The desire to change physical appearance is often tempting, but not everyone does it, for various reasons, mainly financial, as it has a cost, doesn’t it? Tonight’s topic also involves the concept of change.</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a:t>
            </a:fld>
            <a:endParaRPr lang="fr-FR"/>
          </a:p>
        </p:txBody>
      </p:sp>
    </p:spTree>
    <p:extLst>
      <p:ext uri="{BB962C8B-B14F-4D97-AF65-F5344CB8AC3E}">
        <p14:creationId xmlns:p14="http://schemas.microsoft.com/office/powerpoint/2010/main" val="2299673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Which path to take to enter the kingdom of God? The shortest one? The flattest? The most comfortable? The least demanding? Which path? The one you already know? A path shaped by education, traditions, cultural heritage?</a:t>
            </a:r>
          </a:p>
          <a:p>
            <a:r>
              <a:rPr lang="en-US" dirty="0" smtClean="0"/>
              <a:t>Jesus presents Himself as the new path for a new beginning…</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30</a:t>
            </a:fld>
            <a:endParaRPr lang="fr-FR"/>
          </a:p>
        </p:txBody>
      </p:sp>
    </p:spTree>
    <p:extLst>
      <p:ext uri="{BB962C8B-B14F-4D97-AF65-F5344CB8AC3E}">
        <p14:creationId xmlns:p14="http://schemas.microsoft.com/office/powerpoint/2010/main" val="106144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kern="1200" dirty="0" smtClean="0">
                <a:solidFill>
                  <a:schemeClr val="tx1"/>
                </a:solidFill>
                <a:latin typeface="+mn-lt"/>
                <a:ea typeface="+mn-ea"/>
                <a:cs typeface="+mn-cs"/>
              </a:rPr>
              <a:t>When we go through administrative processes...</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following the loss of our identity papers or passport, do we use the opportunity to change our nationality? Of course not! But when we encounter Jesus, our life changes direction, and we find a new spiritual identity through this change by being born of water and the Spirit.</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31</a:t>
            </a:fld>
            <a:endParaRPr lang="fr-FR"/>
          </a:p>
        </p:txBody>
      </p:sp>
    </p:spTree>
    <p:extLst>
      <p:ext uri="{BB962C8B-B14F-4D97-AF65-F5344CB8AC3E}">
        <p14:creationId xmlns:p14="http://schemas.microsoft.com/office/powerpoint/2010/main" val="196721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Remember what is essential tonight, the essential that is seen with the heart, the essential that involves a true change of mindset and gives meaning to our lives. The kingdom of heaven awaits at the end of this experience. Jesus allows us to break free from the pessimistic human cycle: to be born, live, and die. He invites us to add the word hope to our life’s journey.</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32</a:t>
            </a:fld>
            <a:endParaRPr lang="fr-FR"/>
          </a:p>
        </p:txBody>
      </p:sp>
    </p:spTree>
    <p:extLst>
      <p:ext uri="{BB962C8B-B14F-4D97-AF65-F5344CB8AC3E}">
        <p14:creationId xmlns:p14="http://schemas.microsoft.com/office/powerpoint/2010/main" val="281261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If we accept Him, we will immediately begin our journey of life with Jesus. He will surely lead us to the Father, for it is through His Only Son that God has brought His love into our hearts…</a:t>
            </a:r>
            <a:endParaRPr lang="fr-FR"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Before concluding, allow me to ask you three simple questions:</a:t>
            </a:r>
            <a:endParaRPr lang="fr-FR" sz="1200" u="sng" kern="1200" dirty="0" smtClean="0">
              <a:solidFill>
                <a:schemeClr val="tx1"/>
              </a:solidFill>
              <a:latin typeface="+mn-lt"/>
              <a:ea typeface="+mn-ea"/>
              <a:cs typeface="+mn-cs"/>
            </a:endParaRPr>
          </a:p>
          <a:p>
            <a:pPr algn="just">
              <a:spcAft>
                <a:spcPts val="400"/>
              </a:spcAft>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33</a:t>
            </a:fld>
            <a:endParaRPr lang="fr-FR"/>
          </a:p>
        </p:txBody>
      </p:sp>
    </p:spTree>
    <p:extLst>
      <p:ext uri="{BB962C8B-B14F-4D97-AF65-F5344CB8AC3E}">
        <p14:creationId xmlns:p14="http://schemas.microsoft.com/office/powerpoint/2010/main" val="1256954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 am happy to have shared this message with you tonight. I am even happier to know that Jesus is speaking to you, just as He did to Nicodemus, and His invitation to a new birth still resonates this October 2025, here, on this beautiful island. Think about it, because it’s for you and me that He came to share the will of the Heavenly Father. Remember these seven words: God wants to see you in His kingdom. Don’t get distracted, and at least take time to reflect on the answer you will give to the God who loves you. What you decide today could have eternal consequences…</a:t>
            </a:r>
            <a:b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b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If you can see this kingdom spiritually tonight, take the step you need to enter it. Entrust your life to Jesus, for He is the one who leads to the Heavenly Father who opens the way for you.</a:t>
            </a:r>
          </a:p>
          <a:p>
            <a:pPr indent="36195">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 wish you a good evening and a safe journey with Jesus!</a:t>
            </a:r>
            <a:endParaRPr lang="en-US" sz="1800" kern="10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34</a:t>
            </a:fld>
            <a:endParaRPr lang="fr-FR"/>
          </a:p>
        </p:txBody>
      </p:sp>
    </p:spTree>
    <p:extLst>
      <p:ext uri="{BB962C8B-B14F-4D97-AF65-F5344CB8AC3E}">
        <p14:creationId xmlns:p14="http://schemas.microsoft.com/office/powerpoint/2010/main" val="597437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35</a:t>
            </a:fld>
            <a:endParaRPr lang="fr-FR"/>
          </a:p>
        </p:txBody>
      </p:sp>
    </p:spTree>
    <p:extLst>
      <p:ext uri="{BB962C8B-B14F-4D97-AF65-F5344CB8AC3E}">
        <p14:creationId xmlns:p14="http://schemas.microsoft.com/office/powerpoint/2010/main" val="277287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Book Antiqua" panose="02040602050305030304" pitchFamily="18" charset="0"/>
                <a:ea typeface="Calibri" panose="020F0502020204030204" pitchFamily="34" charset="0"/>
                <a:cs typeface="Times New Roman" panose="02020603050405020304" pitchFamily="18" charset="0"/>
              </a:rPr>
              <a:t>Not easy to understand, is it, considering Nicodemus’ reaction? This new birth, synonymous with regeneration, represents a process that takes the believer from death to life, from nothingness to new existence. Before this process, man remains captive to sin, a state akin to death, to nothingness (Ephesians 2:1). He needs to come (or return) to life. The grip of the flesh prevents man from having a healthy and holy relationship with God. Hence, the necessity of new birth becomes evident. Biblical teaching emphasizes becoming a new creation.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4</a:t>
            </a:fld>
            <a:endParaRPr lang="fr-FR"/>
          </a:p>
        </p:txBody>
      </p:sp>
    </p:spTree>
    <p:extLst>
      <p:ext uri="{BB962C8B-B14F-4D97-AF65-F5344CB8AC3E}">
        <p14:creationId xmlns:p14="http://schemas.microsoft.com/office/powerpoint/2010/main" val="360004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This experience is only possible in Jesus Christ. He is ready to inspire our faith, to revive it if necessary, to make us aware that the true meaning of life is found with God, and that only with Him and in Him can we truly grow. If you were asked to choose to be reborn, what choices would you make regarding the country, the family, the color of your skin, your eyes, the texture of your hair, and other considerations? Don’t smile; I’m serious. But I also know your imagination is fertile, like that of this Pharisee leader who came to see Jesus. Excuse me for interrupting your dream... Let’s get back to tonight’s topic.</a:t>
            </a:r>
          </a:p>
          <a:p>
            <a:pPr indent="71755" algn="just">
              <a:spcAft>
                <a:spcPts val="400"/>
              </a:spcAft>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5</a:t>
            </a:fld>
            <a:endParaRPr lang="fr-FR"/>
          </a:p>
        </p:txBody>
      </p:sp>
    </p:spTree>
    <p:extLst>
      <p:ext uri="{BB962C8B-B14F-4D97-AF65-F5344CB8AC3E}">
        <p14:creationId xmlns:p14="http://schemas.microsoft.com/office/powerpoint/2010/main" val="351882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wants to convince Nicodemus of the need to see beyond simple miracles. The theological criticism Jesus directs at Nicodemus is about how this teacher in Israel understood the signs of vocation. He associates miracles with true apostleship. If Jesus performs miracles, it’s because He has come from God. His focus is on the visible, and his reading is superficial. He does not yet know how to read between the lines, to understand at a deeper level.</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6</a:t>
            </a:fld>
            <a:endParaRPr lang="fr-FR"/>
          </a:p>
        </p:txBody>
      </p:sp>
    </p:spTree>
    <p:extLst>
      <p:ext uri="{BB962C8B-B14F-4D97-AF65-F5344CB8AC3E}">
        <p14:creationId xmlns:p14="http://schemas.microsoft.com/office/powerpoint/2010/main" val="302204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Jesus does not call Nicodemus small-minded, and in correcting him, He neither condescends nor is severe with this Pharisee leader. He invites him to go beyond what he sees, to distinguish between the essential and the relative, between priorities and secondary things. Nicodemus does not take offense; his self-confidence and self-esteem are likely high enough. He wants to engage in a debate, but he still has more to learn from Jesus. No one would argue the importance and interest of miracles, those signs of divine power that accompany Jesus’ ministry.</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7</a:t>
            </a:fld>
            <a:endParaRPr lang="fr-FR"/>
          </a:p>
        </p:txBody>
      </p:sp>
    </p:spTree>
    <p:extLst>
      <p:ext uri="{BB962C8B-B14F-4D97-AF65-F5344CB8AC3E}">
        <p14:creationId xmlns:p14="http://schemas.microsoft.com/office/powerpoint/2010/main" val="62805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New birth, synonymous with regeneration, represents the process that takes the believer from death to life, from nothingness to new existence. Before this process, man remains captive to sin, a state akin to death, to nothingness (Ephesians 2:1). He needs to come (or return) to life. The grip of the flesh prevents man from having a healthy and holy relationship with God. Hence, the necessity of new birth becomes evident. The Bible emphasizes becoming a new creation (Galatians 6:15; 2 Corinthians 5:17). This experience is only possible in Jesus Christ. He is ready to inspire our faith, to revive it if necessary, to make us aware that the true meaning of life is found with God, and that only with Him and in Him can we truly grow.</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8</a:t>
            </a:fld>
            <a:endParaRPr lang="fr-FR"/>
          </a:p>
        </p:txBody>
      </p:sp>
    </p:spTree>
    <p:extLst>
      <p:ext uri="{BB962C8B-B14F-4D97-AF65-F5344CB8AC3E}">
        <p14:creationId xmlns:p14="http://schemas.microsoft.com/office/powerpoint/2010/main" val="289366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In the book The Little Prince by Saint-</a:t>
            </a:r>
            <a:r>
              <a:rPr lang="en-US" sz="1800" kern="100" dirty="0" err="1"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Exupéry</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we remember these words that have marked generations: “One sees clearly only with the heart. What is essential is invisible to the eye.” Follow, then, the conversation Jesus had with Nicodemus, during which two major points are highlighted. First, the new birth allows one to see the kingdom of heaven, and second, when it is experienced in the water of baptism and under the holy influence of the Spirit, it allows one to enter the kingdom of God. The Christian has never “arrived” in this experience. The journey with Christ involves self-denial for a new life in Jesus. This is a fundamental aspect of the sanctification process. Step into the immediate environment of this story. Nicodemus approaches Jesus, honoring Him with a compliment: “</a:t>
            </a:r>
            <a:r>
              <a:rPr lang="en-US" sz="1800" i="1"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Rabbi, we know that you are a teacher who has come from God, for no one could perform the signs you are doing if God were not with him</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(John 3:2)</a:t>
            </a:r>
          </a:p>
        </p:txBody>
      </p:sp>
      <p:sp>
        <p:nvSpPr>
          <p:cNvPr id="4" name="Espace réservé du numéro de diapositive 3"/>
          <p:cNvSpPr>
            <a:spLocks noGrp="1"/>
          </p:cNvSpPr>
          <p:nvPr>
            <p:ph type="sldNum" sz="quarter" idx="5"/>
          </p:nvPr>
        </p:nvSpPr>
        <p:spPr/>
        <p:txBody>
          <a:bodyPr/>
          <a:lstStyle/>
          <a:p>
            <a:fld id="{29512499-9D0A-4444-AADB-7C832A8A475A}" type="slidenum">
              <a:rPr lang="fr-FR" smtClean="0"/>
              <a:pPr/>
              <a:t>9</a:t>
            </a:fld>
            <a:endParaRPr lang="fr-FR"/>
          </a:p>
        </p:txBody>
      </p:sp>
    </p:spTree>
    <p:extLst>
      <p:ext uri="{BB962C8B-B14F-4D97-AF65-F5344CB8AC3E}">
        <p14:creationId xmlns:p14="http://schemas.microsoft.com/office/powerpoint/2010/main" val="4288468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pPr/>
              <a:t>1/26/2025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pPr/>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pPr/>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pPr/>
              <a:t>1/26/2025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3.png"/><Relationship Id="rId18" Type="http://schemas.openxmlformats.org/officeDocument/2006/relationships/customXml" Target="../ink/ink8.xml"/><Relationship Id="rId3" Type="http://schemas.openxmlformats.org/officeDocument/2006/relationships/image" Target="../media/image48.jpeg"/><Relationship Id="rId21" Type="http://schemas.openxmlformats.org/officeDocument/2006/relationships/image" Target="../media/image57.png"/><Relationship Id="rId7" Type="http://schemas.openxmlformats.org/officeDocument/2006/relationships/image" Target="../media/image50.png"/><Relationship Id="rId12" Type="http://schemas.openxmlformats.org/officeDocument/2006/relationships/customXml" Target="../ink/ink5.xml"/><Relationship Id="rId17" Type="http://schemas.openxmlformats.org/officeDocument/2006/relationships/image" Target="../media/image55.png"/><Relationship Id="rId2" Type="http://schemas.openxmlformats.org/officeDocument/2006/relationships/notesSlide" Target="../notesSlides/notesSlide32.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customXml" Target="../ink/ink4.xml"/><Relationship Id="rId19" Type="http://schemas.openxmlformats.org/officeDocument/2006/relationships/image" Target="../media/image56.png"/><Relationship Id="rId4" Type="http://schemas.openxmlformats.org/officeDocument/2006/relationships/customXml" Target="../ink/ink1.xml"/><Relationship Id="rId9" Type="http://schemas.openxmlformats.org/officeDocument/2006/relationships/image" Target="../media/image51.png"/><Relationship Id="rId14" Type="http://schemas.openxmlformats.org/officeDocument/2006/relationships/customXml" Target="../ink/ink6.xml"/><Relationship Id="rId22" Type="http://schemas.openxmlformats.org/officeDocument/2006/relationships/customXml" Target="../ink/ink10.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0B9B8F-C62B-4859-46D3-F42EFB012E37}"/>
              </a:ext>
            </a:extLst>
          </p:cNvPr>
          <p:cNvSpPr>
            <a:spLocks noGrp="1"/>
          </p:cNvSpPr>
          <p:nvPr>
            <p:ph type="ctrTitle"/>
          </p:nvPr>
        </p:nvSpPr>
        <p:spPr/>
        <p:txBody>
          <a:bodyPr/>
          <a:lstStyle/>
          <a:p>
            <a:r>
              <a:rPr lang="en-US" dirty="0" smtClean="0"/>
              <a:t>A New Birth Certificate</a:t>
            </a:r>
            <a:endParaRPr lang="fr-FR" dirty="0"/>
          </a:p>
        </p:txBody>
      </p:sp>
      <p:sp>
        <p:nvSpPr>
          <p:cNvPr id="3" name="Sous-titre 2">
            <a:extLst>
              <a:ext uri="{FF2B5EF4-FFF2-40B4-BE49-F238E27FC236}">
                <a16:creationId xmlns:a16="http://schemas.microsoft.com/office/drawing/2014/main" xmlns="" id="{D554C81D-7B94-C74A-B301-8C91EDC07FCC}"/>
              </a:ext>
            </a:extLst>
          </p:cNvPr>
          <p:cNvSpPr>
            <a:spLocks noGrp="1"/>
          </p:cNvSpPr>
          <p:nvPr>
            <p:ph type="subTitle" idx="1"/>
          </p:nvPr>
        </p:nvSpPr>
        <p:spPr/>
        <p:txBody>
          <a:bodyPr/>
          <a:lstStyle/>
          <a:p>
            <a:r>
              <a:rPr lang="fr-FR" smtClean="0"/>
              <a:t>#5 </a:t>
            </a:r>
            <a:r>
              <a:rPr lang="fr-FR" dirty="0"/>
              <a:t>IMPACT IOUC</a:t>
            </a:r>
          </a:p>
        </p:txBody>
      </p:sp>
      <p:pic>
        <p:nvPicPr>
          <p:cNvPr id="13314" name="Picture 2" descr="Commander un acte de naissance | Pension de réversion">
            <a:extLst>
              <a:ext uri="{FF2B5EF4-FFF2-40B4-BE49-F238E27FC236}">
                <a16:creationId xmlns:a16="http://schemas.microsoft.com/office/drawing/2014/main" xmlns="" id="{CAD8F87E-34D5-02B9-359A-F5D45D1E9B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3" r="11935"/>
          <a:stretch/>
        </p:blipFill>
        <p:spPr bwMode="auto">
          <a:xfrm rot="20823520">
            <a:off x="991042" y="4416331"/>
            <a:ext cx="1461545" cy="198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2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4685AAE-7670-C1FF-4B51-C6B908DF430A}"/>
              </a:ext>
            </a:extLst>
          </p:cNvPr>
          <p:cNvSpPr txBox="1"/>
          <p:nvPr/>
        </p:nvSpPr>
        <p:spPr>
          <a:xfrm>
            <a:off x="1816274" y="2457396"/>
            <a:ext cx="7377830" cy="1384995"/>
          </a:xfrm>
          <a:prstGeom prst="rect">
            <a:avLst/>
          </a:prstGeom>
          <a:noFill/>
        </p:spPr>
        <p:txBody>
          <a:bodyPr wrap="square">
            <a:spAutoFit/>
          </a:bodyPr>
          <a:lstStyle/>
          <a:p>
            <a:pPr indent="71755" algn="just">
              <a:spcAft>
                <a:spcPts val="400"/>
              </a:spcAft>
            </a:pPr>
            <a:r>
              <a:rPr lang="fr-FR" sz="2800" b="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Jesus replied, ‘Very truly I tell you, no one can see the kingdom of God unless they are born again. </a:t>
            </a:r>
            <a:r>
              <a:rPr lang="fr-FR" sz="2800" b="1" kern="100" dirty="0">
                <a:effectLst/>
                <a:latin typeface="Book Antiqua" panose="02040602050305030304" pitchFamily="18" charset="0"/>
                <a:ea typeface="Calibri" panose="020F0502020204030204" pitchFamily="34" charset="0"/>
                <a:cs typeface="Times New Roman" panose="02020603050405020304" pitchFamily="18" charset="0"/>
              </a:rPr>
              <a:t> » </a:t>
            </a:r>
            <a:r>
              <a:rPr lang="en-US" sz="2800" b="1" i="1" kern="100" dirty="0" smtClean="0">
                <a:latin typeface="Book Antiqua" panose="02040602050305030304" pitchFamily="18" charset="0"/>
                <a:ea typeface="Calibri" panose="020F0502020204030204" pitchFamily="34" charset="0"/>
                <a:cs typeface="Times New Roman" panose="02020603050405020304" pitchFamily="18" charset="0"/>
              </a:rPr>
              <a:t>(John 3:3)</a:t>
            </a:r>
            <a:endParaRPr lang="fr-RE"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67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DE479FF5-13B8-44CF-A149-6E7E0489F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C5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xmlns="" id="{273834BF-BB09-46BB-BA11-D8C65C358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11237976" cy="5925402"/>
          </a:xfrm>
          <a:prstGeom prst="rect">
            <a:avLst/>
          </a:prstGeom>
          <a:solidFill>
            <a:schemeClr val="bg1">
              <a:lumMod val="85000"/>
              <a:lumOff val="15000"/>
            </a:schemeClr>
          </a:solidFill>
          <a:ln w="22225">
            <a:solidFill>
              <a:srgbClr val="83E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endiant dans la rue images libres de droit, photos de Mendiant dans la rue  | Depositphotos">
            <a:extLst>
              <a:ext uri="{FF2B5EF4-FFF2-40B4-BE49-F238E27FC236}">
                <a16:creationId xmlns:a16="http://schemas.microsoft.com/office/drawing/2014/main" xmlns="" id="{20C28898-B180-779D-4F71-9DB3BC4D8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20928"/>
          <a:stretch/>
        </p:blipFill>
        <p:spPr bwMode="auto">
          <a:xfrm>
            <a:off x="643467" y="626533"/>
            <a:ext cx="10905066" cy="560493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FF86B58A-A73D-630F-35D1-BDFF294F52F9}"/>
              </a:ext>
            </a:extLst>
          </p:cNvPr>
          <p:cNvSpPr txBox="1"/>
          <p:nvPr/>
        </p:nvSpPr>
        <p:spPr>
          <a:xfrm>
            <a:off x="3124967" y="5234408"/>
            <a:ext cx="6100174" cy="707886"/>
          </a:xfrm>
          <a:prstGeom prst="rect">
            <a:avLst/>
          </a:prstGeom>
          <a:noFill/>
        </p:spPr>
        <p:txBody>
          <a:bodyPr wrap="square">
            <a:spAutoFit/>
          </a:bodyPr>
          <a:lstStyle/>
          <a:p>
            <a:pPr algn="ctr"/>
            <a:r>
              <a:rPr lang="fr-FR" sz="4000" b="1" i="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Born </a:t>
            </a:r>
            <a:r>
              <a:rPr lang="fr-FR" sz="4000" b="1" i="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Again</a:t>
            </a:r>
            <a:r>
              <a:rPr lang="fr-FR" sz="4000" b="1" i="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7448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xmlns="" id="{7F90A3D7-2150-40EC-90CB-FD9CDABB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2" name="Rectangle 5141">
            <a:extLst>
              <a:ext uri="{FF2B5EF4-FFF2-40B4-BE49-F238E27FC236}">
                <a16:creationId xmlns:a16="http://schemas.microsoft.com/office/drawing/2014/main" xmlns="" id="{A6621B2A-7ED6-4407-9579-B117AEFDEA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noFill/>
          <a:ln w="22225">
            <a:solidFill>
              <a:srgbClr val="B46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endiant dans la rue images libres de droit, photos de Mendiant dans la rue  | Depositphotos">
            <a:extLst>
              <a:ext uri="{FF2B5EF4-FFF2-40B4-BE49-F238E27FC236}">
                <a16:creationId xmlns:a16="http://schemas.microsoft.com/office/drawing/2014/main" xmlns="" id="{D6C0D12D-0068-FF25-C975-591468286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59" r="19905" b="-2"/>
          <a:stretch/>
        </p:blipFill>
        <p:spPr bwMode="auto">
          <a:xfrm>
            <a:off x="643467" y="609599"/>
            <a:ext cx="5211232" cy="5604934"/>
          </a:xfrm>
          <a:prstGeom prst="rect">
            <a:avLst/>
          </a:prstGeom>
          <a:noFill/>
          <a:extLst>
            <a:ext uri="{909E8E84-426E-40DD-AFC4-6F175D3DCCD1}">
              <a14:hiddenFill xmlns:a14="http://schemas.microsoft.com/office/drawing/2010/main">
                <a:solidFill>
                  <a:srgbClr val="FFFFFF"/>
                </a:solidFill>
              </a14:hiddenFill>
            </a:ext>
          </a:extLst>
        </p:spPr>
      </p:pic>
      <p:sp>
        <p:nvSpPr>
          <p:cNvPr id="5144" name="Rectangle 5143">
            <a:extLst>
              <a:ext uri="{FF2B5EF4-FFF2-40B4-BE49-F238E27FC236}">
                <a16:creationId xmlns:a16="http://schemas.microsoft.com/office/drawing/2014/main" xmlns="" id="{AF44AE07-6B0A-445B-B590-66D2EC133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noFill/>
          <a:ln w="22225">
            <a:solidFill>
              <a:srgbClr val="B46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HYDE PARK - La fascinante histoire du Speaker's corner">
            <a:extLst>
              <a:ext uri="{FF2B5EF4-FFF2-40B4-BE49-F238E27FC236}">
                <a16:creationId xmlns:a16="http://schemas.microsoft.com/office/drawing/2014/main" xmlns="" id="{F61A2531-0B25-5A3A-DFB4-38DBC0425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68" r="18601"/>
          <a:stretch/>
        </p:blipFill>
        <p:spPr bwMode="auto">
          <a:xfrm>
            <a:off x="6348476" y="610341"/>
            <a:ext cx="5211232"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13001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xmlns="" id="{CFE55B3F-4634-4A41-B146-E6251581E8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anté mentale et addictions chez les SDF d'Ile-de-France - Santé Mentale">
            <a:extLst>
              <a:ext uri="{FF2B5EF4-FFF2-40B4-BE49-F238E27FC236}">
                <a16:creationId xmlns:a16="http://schemas.microsoft.com/office/drawing/2014/main" xmlns="" id="{D92E5F89-AFB7-57BF-4509-C27D8595C9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90" r="7819" b="-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ntrée 2023 : y aura-t-il un enseignant devant chaque classe en septembre ?">
            <a:extLst>
              <a:ext uri="{FF2B5EF4-FFF2-40B4-BE49-F238E27FC236}">
                <a16:creationId xmlns:a16="http://schemas.microsoft.com/office/drawing/2014/main" xmlns="" id="{1B60DEED-CACE-4CAF-4490-16109E513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60" r="29090" b="-1"/>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rtrait d'homme d'affaires PDG sur fond blanc | Photo Premium">
            <a:extLst>
              <a:ext uri="{FF2B5EF4-FFF2-40B4-BE49-F238E27FC236}">
                <a16:creationId xmlns:a16="http://schemas.microsoft.com/office/drawing/2014/main" xmlns="" id="{D8DC38F5-E537-A44C-2CD1-F59E3143BE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70" r="25469"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6157" name="Rectangle 6156">
            <a:extLst>
              <a:ext uri="{FF2B5EF4-FFF2-40B4-BE49-F238E27FC236}">
                <a16:creationId xmlns:a16="http://schemas.microsoft.com/office/drawing/2014/main" xmlns="" id="{5CD271E5-55BF-4266-A3A7-CFCC30518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16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es célébrités qui se sont lancées dans la mode en 2019 - lindependant.fr">
            <a:extLst>
              <a:ext uri="{FF2B5EF4-FFF2-40B4-BE49-F238E27FC236}">
                <a16:creationId xmlns:a16="http://schemas.microsoft.com/office/drawing/2014/main" xmlns="" id="{03E2E89A-2E9D-D899-E3CD-2E35443C86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3" r="9343" b="34670"/>
          <a:stretch/>
        </p:blipFill>
        <p:spPr bwMode="auto">
          <a:xfrm>
            <a:off x="288857" y="214665"/>
            <a:ext cx="2860494" cy="36202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ylian Mbappé: il fait partie des célébrités les plus influentes !">
            <a:extLst>
              <a:ext uri="{FF2B5EF4-FFF2-40B4-BE49-F238E27FC236}">
                <a16:creationId xmlns:a16="http://schemas.microsoft.com/office/drawing/2014/main" xmlns="" id="{C4962B4D-8700-E989-13E9-1C17E47D4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55" r="17871"/>
          <a:stretch/>
        </p:blipFill>
        <p:spPr bwMode="auto">
          <a:xfrm>
            <a:off x="151877" y="4271804"/>
            <a:ext cx="2997474" cy="22999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10 Célébrités qui ont fait don de leur argent pour égayer la journée d'un  étranger / Sympa">
            <a:extLst>
              <a:ext uri="{FF2B5EF4-FFF2-40B4-BE49-F238E27FC236}">
                <a16:creationId xmlns:a16="http://schemas.microsoft.com/office/drawing/2014/main" xmlns="" id="{4DA57656-4BCF-2432-2FB9-A3976C4EE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204" y="3555282"/>
            <a:ext cx="2512048" cy="31831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op 20 des célébrités que tout le monde aime, parce qu'elles sont  merveilleuses">
            <a:extLst>
              <a:ext uri="{FF2B5EF4-FFF2-40B4-BE49-F238E27FC236}">
                <a16:creationId xmlns:a16="http://schemas.microsoft.com/office/drawing/2014/main" xmlns="" id="{E7FBB46B-393A-771A-D598-19C8AC8F1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5501" y="132306"/>
            <a:ext cx="2084011" cy="27822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hénomène : que valent vraiment les marques des célébrités ? - Elle">
            <a:extLst>
              <a:ext uri="{FF2B5EF4-FFF2-40B4-BE49-F238E27FC236}">
                <a16:creationId xmlns:a16="http://schemas.microsoft.com/office/drawing/2014/main" xmlns="" id="{829C8DE5-59CE-88D1-271C-CA4DA21C73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39" r="11581"/>
          <a:stretch/>
        </p:blipFill>
        <p:spPr bwMode="auto">
          <a:xfrm>
            <a:off x="3449004" y="132306"/>
            <a:ext cx="3184497" cy="251926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ristiano Ronaldo — Wikipédia">
            <a:extLst>
              <a:ext uri="{FF2B5EF4-FFF2-40B4-BE49-F238E27FC236}">
                <a16:creationId xmlns:a16="http://schemas.microsoft.com/office/drawing/2014/main" xmlns="" id="{32E62D00-939C-B6D1-3249-C15933C17A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5543" y="3475083"/>
            <a:ext cx="2143969" cy="318319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Shah Rukh Khan - IMDb">
            <a:extLst>
              <a:ext uri="{FF2B5EF4-FFF2-40B4-BE49-F238E27FC236}">
                <a16:creationId xmlns:a16="http://schemas.microsoft.com/office/drawing/2014/main" xmlns="" id="{BE605ADD-6722-8E88-2EF9-489C050FEAA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0748"/>
          <a:stretch/>
        </p:blipFill>
        <p:spPr bwMode="auto">
          <a:xfrm>
            <a:off x="7013518" y="132306"/>
            <a:ext cx="2562330" cy="3251978"/>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Priyanka Chopra Jonas : 9 secrets à connaître sur la plus célèbre des actrices  indiennes">
            <a:extLst>
              <a:ext uri="{FF2B5EF4-FFF2-40B4-BE49-F238E27FC236}">
                <a16:creationId xmlns:a16="http://schemas.microsoft.com/office/drawing/2014/main" xmlns="" id="{4E0539CC-C5ED-E8F8-6B24-6E2C6A3BD8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9642" y="2768142"/>
            <a:ext cx="324385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Une terrible vague de crimes s'abat sur Hollywood et les stars sont  terrifiées | 7 Jours">
            <a:extLst>
              <a:ext uri="{FF2B5EF4-FFF2-40B4-BE49-F238E27FC236}">
                <a16:creationId xmlns:a16="http://schemas.microsoft.com/office/drawing/2014/main" xmlns="" id="{94F28A45-417D-8DBD-E504-45A957A76E7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615" t="23669" r="15496" b="9046"/>
          <a:stretch/>
        </p:blipFill>
        <p:spPr bwMode="auto">
          <a:xfrm>
            <a:off x="3399129" y="5018312"/>
            <a:ext cx="3452014" cy="181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128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189" name="Rectangle 7188">
            <a:extLst>
              <a:ext uri="{FF2B5EF4-FFF2-40B4-BE49-F238E27FC236}">
                <a16:creationId xmlns:a16="http://schemas.microsoft.com/office/drawing/2014/main" xmlns="" id="{C1F07745-D943-46DF-AB69-FA455CE42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5"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Rectangle 7190">
            <a:extLst>
              <a:ext uri="{FF2B5EF4-FFF2-40B4-BE49-F238E27FC236}">
                <a16:creationId xmlns:a16="http://schemas.microsoft.com/office/drawing/2014/main" xmlns="" id="{B72A2E17-3305-4404-A0DA-5CC3BDAFE0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Joe Biden — Wikipédia">
            <a:extLst>
              <a:ext uri="{FF2B5EF4-FFF2-40B4-BE49-F238E27FC236}">
                <a16:creationId xmlns:a16="http://schemas.microsoft.com/office/drawing/2014/main" xmlns="" id="{AB8483BF-B9AA-CE88-2B27-F0A092DCF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01" r="14502" b="18681"/>
          <a:stretch/>
        </p:blipFill>
        <p:spPr bwMode="auto">
          <a:xfrm>
            <a:off x="8544569" y="609601"/>
            <a:ext cx="2554157" cy="27932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mmanuel Macron - Vikidia, l'encyclopédie des 8-13 ans">
            <a:extLst>
              <a:ext uri="{FF2B5EF4-FFF2-40B4-BE49-F238E27FC236}">
                <a16:creationId xmlns:a16="http://schemas.microsoft.com/office/drawing/2014/main" xmlns="" id="{CD8A03C0-A3F0-3F2E-49D8-265CE934F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29"/>
          <a:stretch/>
        </p:blipFill>
        <p:spPr bwMode="auto">
          <a:xfrm>
            <a:off x="1084083" y="609600"/>
            <a:ext cx="2616069" cy="32247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Hon Pravind Kumar Jugnauth - WISH Virtual">
            <a:extLst>
              <a:ext uri="{FF2B5EF4-FFF2-40B4-BE49-F238E27FC236}">
                <a16:creationId xmlns:a16="http://schemas.microsoft.com/office/drawing/2014/main" xmlns="" id="{1C8F6948-6AC0-C2CD-E022-AE2D2E155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339" y="892020"/>
            <a:ext cx="2451554" cy="235520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Xi Jinping | Biography, Education, Age, Wife, Peng Liyuan, &amp; Facts |  Britannica">
            <a:extLst>
              <a:ext uri="{FF2B5EF4-FFF2-40B4-BE49-F238E27FC236}">
                <a16:creationId xmlns:a16="http://schemas.microsoft.com/office/drawing/2014/main" xmlns="" id="{3D003D4E-BCC7-A79B-CDFC-C1DACB405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6080" y="710027"/>
            <a:ext cx="2119684" cy="271919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arendra Modi - Wîkîpediya">
            <a:extLst>
              <a:ext uri="{FF2B5EF4-FFF2-40B4-BE49-F238E27FC236}">
                <a16:creationId xmlns:a16="http://schemas.microsoft.com/office/drawing/2014/main" xmlns="" id="{4696755A-5604-B4EC-1252-CD3B0AB13C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7216" y="3444864"/>
            <a:ext cx="2151800" cy="26870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harles III - Roi du Royaume-Uni, de Grande-Bretagne et d'Irlande du nord -  Actualité et info en direct, image et vidéo.">
            <a:extLst>
              <a:ext uri="{FF2B5EF4-FFF2-40B4-BE49-F238E27FC236}">
                <a16:creationId xmlns:a16="http://schemas.microsoft.com/office/drawing/2014/main" xmlns="" id="{8EEF9FE7-F9D8-2FBB-2B3F-720944739D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19" r="8001"/>
          <a:stretch/>
        </p:blipFill>
        <p:spPr bwMode="auto">
          <a:xfrm>
            <a:off x="1062214" y="4259911"/>
            <a:ext cx="2151800" cy="179852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Kamala Harris — Wikipédia">
            <a:extLst>
              <a:ext uri="{FF2B5EF4-FFF2-40B4-BE49-F238E27FC236}">
                <a16:creationId xmlns:a16="http://schemas.microsoft.com/office/drawing/2014/main" xmlns="" id="{A54D801E-59A7-19B5-6F2C-A2B2FBB50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6927" y="3657573"/>
            <a:ext cx="2151800" cy="268707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Vladimir Poutine : biographie et actualités - Challenges">
            <a:extLst>
              <a:ext uri="{FF2B5EF4-FFF2-40B4-BE49-F238E27FC236}">
                <a16:creationId xmlns:a16="http://schemas.microsoft.com/office/drawing/2014/main" xmlns="" id="{FF7C41B9-49AC-C9D6-E64F-EDC6B320A0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410" r="11582"/>
          <a:stretch/>
        </p:blipFill>
        <p:spPr bwMode="auto">
          <a:xfrm>
            <a:off x="6435635" y="3882876"/>
            <a:ext cx="2079757" cy="207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4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Gooseberry Fruits photo and picture">
            <a:extLst>
              <a:ext uri="{FF2B5EF4-FFF2-40B4-BE49-F238E27FC236}">
                <a16:creationId xmlns:a16="http://schemas.microsoft.com/office/drawing/2014/main" xmlns="" id="{80CC7547-F786-B2D5-27B0-7811BA215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5C7B1C36-4A74-A284-40ED-4EA0E21FFBA9}"/>
              </a:ext>
            </a:extLst>
          </p:cNvPr>
          <p:cNvSpPr txBox="1"/>
          <p:nvPr/>
        </p:nvSpPr>
        <p:spPr>
          <a:xfrm>
            <a:off x="350730" y="3717099"/>
            <a:ext cx="11131462" cy="2677656"/>
          </a:xfrm>
          <a:prstGeom prst="rect">
            <a:avLst/>
          </a:prstGeom>
          <a:noFill/>
        </p:spPr>
        <p:txBody>
          <a:bodyPr wrap="square">
            <a:spAutoFit/>
          </a:bodyPr>
          <a:lstStyle/>
          <a:p>
            <a:pPr indent="71755" algn="ctr">
              <a:spcAft>
                <a:spcPts val="400"/>
              </a:spcAft>
            </a:pPr>
            <a:r>
              <a:rPr lang="en-US" sz="2800" b="1" kern="100" dirty="0" smtClean="0">
                <a:solidFill>
                  <a:schemeClr val="accent5">
                    <a:lumMod val="75000"/>
                  </a:schemeClr>
                </a:solidFill>
                <a:latin typeface="Book Antiqua" panose="02040602050305030304" pitchFamily="18" charset="0"/>
                <a:ea typeface="Calibri" panose="020F0502020204030204" pitchFamily="34" charset="0"/>
                <a:cs typeface="Times New Roman" panose="02020603050405020304" pitchFamily="18" charset="0"/>
              </a:rPr>
              <a:t>Sanctification is an aspect of every transformed life. It is the visible evidence of a Christian’s growth in God’s love. Reforming ourselves is, therefore, a work of patience. God knows our weaknesses and flaws, and all He wants to do is help us correct ourselves so that the Gospel truly finds a place in our hearts and its effects around us.</a:t>
            </a:r>
          </a:p>
        </p:txBody>
      </p:sp>
    </p:spTree>
    <p:extLst>
      <p:ext uri="{BB962C8B-B14F-4D97-AF65-F5344CB8AC3E}">
        <p14:creationId xmlns:p14="http://schemas.microsoft.com/office/powerpoint/2010/main" val="2791101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Gooseberry Fruits photo and picture">
            <a:extLst>
              <a:ext uri="{FF2B5EF4-FFF2-40B4-BE49-F238E27FC236}">
                <a16:creationId xmlns:a16="http://schemas.microsoft.com/office/drawing/2014/main" xmlns="" id="{571248C7-1453-DB6E-71C6-025259E82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6202BA2E-46FA-0479-1504-294CB8EB9F21}"/>
              </a:ext>
            </a:extLst>
          </p:cNvPr>
          <p:cNvSpPr txBox="1"/>
          <p:nvPr/>
        </p:nvSpPr>
        <p:spPr>
          <a:xfrm>
            <a:off x="413359" y="4289524"/>
            <a:ext cx="11135638" cy="2246769"/>
          </a:xfrm>
          <a:prstGeom prst="rect">
            <a:avLst/>
          </a:prstGeom>
          <a:noFill/>
        </p:spPr>
        <p:txBody>
          <a:bodyPr wrap="square">
            <a:spAutoFit/>
          </a:bodyPr>
          <a:lstStyle/>
          <a:p>
            <a:pPr algn="ctr"/>
            <a:r>
              <a:rPr lang="en-US" sz="2800" b="1" dirty="0" smtClean="0">
                <a:solidFill>
                  <a:schemeClr val="accent6">
                    <a:lumMod val="50000"/>
                  </a:schemeClr>
                </a:solidFill>
                <a:latin typeface="Book Antiqua" panose="02040602050305030304" pitchFamily="18" charset="0"/>
                <a:ea typeface="Calibri" panose="020F0502020204030204" pitchFamily="34" charset="0"/>
                <a:cs typeface="Times New Roman" panose="02020603050405020304" pitchFamily="18" charset="0"/>
              </a:rPr>
              <a:t>The other aspect intimately linked to it is called justification. The one who is washed, purified by God, becomes a new creature who wants to glorify God, who exalts the Savior. There is no justification without sanctification, this relationship of holiness and growth.</a:t>
            </a:r>
          </a:p>
        </p:txBody>
      </p:sp>
    </p:spTree>
    <p:extLst>
      <p:ext uri="{BB962C8B-B14F-4D97-AF65-F5344CB8AC3E}">
        <p14:creationId xmlns:p14="http://schemas.microsoft.com/office/powerpoint/2010/main" val="114119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8ACB95B2-E431-76F2-9BE1-A0DF32BDB90D}"/>
              </a:ext>
            </a:extLst>
          </p:cNvPr>
          <p:cNvSpPr txBox="1"/>
          <p:nvPr/>
        </p:nvSpPr>
        <p:spPr>
          <a:xfrm>
            <a:off x="1627340" y="2125896"/>
            <a:ext cx="8937320" cy="1569660"/>
          </a:xfrm>
          <a:prstGeom prst="rect">
            <a:avLst/>
          </a:prstGeom>
          <a:noFill/>
        </p:spPr>
        <p:txBody>
          <a:bodyPr wrap="square">
            <a:spAutoFit/>
          </a:bodyPr>
          <a:lstStyle/>
          <a:p>
            <a:pPr algn="ctr"/>
            <a:r>
              <a:rPr lang="en-US" sz="3200" b="1" dirty="0" smtClean="0">
                <a:latin typeface="Book Antiqua" panose="02040602050305030304" pitchFamily="18" charset="0"/>
                <a:ea typeface="Calibri" panose="020F0502020204030204" pitchFamily="34" charset="0"/>
                <a:cs typeface="Times New Roman" panose="02020603050405020304" pitchFamily="18" charset="0"/>
              </a:rPr>
              <a:t>Our good works will not help us enter the kingdom of God (what we like to call paradise) more easily or quickly.</a:t>
            </a:r>
          </a:p>
        </p:txBody>
      </p:sp>
    </p:spTree>
    <p:extLst>
      <p:ext uri="{BB962C8B-B14F-4D97-AF65-F5344CB8AC3E}">
        <p14:creationId xmlns:p14="http://schemas.microsoft.com/office/powerpoint/2010/main" val="19288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ssentiel invisible de Saint-Exupéry est à vendre">
            <a:extLst>
              <a:ext uri="{FF2B5EF4-FFF2-40B4-BE49-F238E27FC236}">
                <a16:creationId xmlns:a16="http://schemas.microsoft.com/office/drawing/2014/main" xmlns="" id="{D0D4EFDB-4B44-C7D6-1230-C6C49C3A9491}"/>
              </a:ext>
            </a:extLst>
          </p:cNvPr>
          <p:cNvPicPr>
            <a:picLocks noChangeAspect="1" noChangeArrowheads="1"/>
          </p:cNvPicPr>
          <p:nvPr/>
        </p:nvPicPr>
        <p:blipFill>
          <a:blip r:embed="rId3"/>
          <a:stretch>
            <a:fillRect/>
          </a:stretch>
        </p:blipFill>
        <p:spPr bwMode="auto">
          <a:xfrm>
            <a:off x="8439" y="623889"/>
            <a:ext cx="12175121" cy="5254398"/>
          </a:xfrm>
          <a:prstGeom prst="rect">
            <a:avLst/>
          </a:prstGeom>
          <a:noFill/>
          <a:extLst>
            <a:ext uri="{909E8E84-426E-40DD-AFC4-6F175D3DCCD1}">
              <a14:hiddenFill xmlns:a14="http://schemas.microsoft.com/office/drawing/2010/main">
                <a:solidFill>
                  <a:srgbClr val="FFFFFF"/>
                </a:solidFill>
              </a14:hiddenFill>
            </a:ext>
          </a:extLst>
        </p:spPr>
      </p:pic>
      <p:sp>
        <p:nvSpPr>
          <p:cNvPr id="34818" name="AutoShape 2" descr="Image chargé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9153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914DEB7-D336-45AF-80A6-5B0F33AA04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5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9051FD0A-8285-5B32-9AA4-48013AC25059}"/>
              </a:ext>
            </a:extLst>
          </p:cNvPr>
          <p:cNvPicPr>
            <a:picLocks noChangeAspect="1"/>
          </p:cNvPicPr>
          <p:nvPr/>
        </p:nvPicPr>
        <p:blipFill>
          <a:blip r:embed="rId3"/>
          <a:srcRect t="36064" b="14141"/>
          <a:stretch/>
        </p:blipFill>
        <p:spPr>
          <a:xfrm>
            <a:off x="2914712" y="1511706"/>
            <a:ext cx="6025855" cy="3834588"/>
          </a:xfrm>
          <a:prstGeom prst="rect">
            <a:avLst/>
          </a:prstGeom>
          <a:ln>
            <a:noFill/>
          </a:ln>
          <a:effectLst/>
        </p:spPr>
      </p:pic>
      <p:sp>
        <p:nvSpPr>
          <p:cNvPr id="9" name="Rectangle 8">
            <a:extLst>
              <a:ext uri="{FF2B5EF4-FFF2-40B4-BE49-F238E27FC236}">
                <a16:creationId xmlns:a16="http://schemas.microsoft.com/office/drawing/2014/main" xmlns="" id="{B7F8253A-966D-472F-B473-A521CFD46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30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 Royaume de Dieu, ancrage et praxis de la foi. - INTELLECTION">
            <a:extLst>
              <a:ext uri="{FF2B5EF4-FFF2-40B4-BE49-F238E27FC236}">
                <a16:creationId xmlns:a16="http://schemas.microsoft.com/office/drawing/2014/main" xmlns="" id="{6BF29F21-2C7F-FC04-6A06-0D24D14B2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72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C1B25EB9-FEF3-0274-4213-C4F416F9230B}"/>
              </a:ext>
            </a:extLst>
          </p:cNvPr>
          <p:cNvSpPr txBox="1"/>
          <p:nvPr/>
        </p:nvSpPr>
        <p:spPr>
          <a:xfrm>
            <a:off x="2808514" y="1121620"/>
            <a:ext cx="6102220" cy="707886"/>
          </a:xfrm>
          <a:prstGeom prst="rect">
            <a:avLst/>
          </a:prstGeom>
          <a:noFill/>
        </p:spPr>
        <p:txBody>
          <a:bodyPr wrap="square">
            <a:spAutoFit/>
          </a:bodyPr>
          <a:lstStyle/>
          <a:p>
            <a:pPr algn="ctr">
              <a:spcBef>
                <a:spcPts val="600"/>
              </a:spcBef>
              <a:spcAft>
                <a:spcPts val="600"/>
              </a:spcAft>
            </a:pPr>
            <a:r>
              <a:rPr lang="en-US" sz="40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Born of Water and Spirit!</a:t>
            </a:r>
          </a:p>
        </p:txBody>
      </p:sp>
      <p:sp>
        <p:nvSpPr>
          <p:cNvPr id="5" name="ZoneTexte 4">
            <a:extLst>
              <a:ext uri="{FF2B5EF4-FFF2-40B4-BE49-F238E27FC236}">
                <a16:creationId xmlns:a16="http://schemas.microsoft.com/office/drawing/2014/main" xmlns="" id="{73FD3476-D2FD-187A-A140-083447C8101F}"/>
              </a:ext>
            </a:extLst>
          </p:cNvPr>
          <p:cNvSpPr txBox="1"/>
          <p:nvPr/>
        </p:nvSpPr>
        <p:spPr>
          <a:xfrm>
            <a:off x="415145" y="4109475"/>
            <a:ext cx="10888958" cy="2554545"/>
          </a:xfrm>
          <a:prstGeom prst="rect">
            <a:avLst/>
          </a:prstGeom>
          <a:noFill/>
        </p:spPr>
        <p:txBody>
          <a:bodyPr wrap="square">
            <a:spAutoFit/>
          </a:bodyPr>
          <a:lstStyle/>
          <a:p>
            <a:pPr indent="71755" algn="just">
              <a:spcBef>
                <a:spcPts val="1200"/>
              </a:spcBef>
              <a:spcAft>
                <a:spcPts val="400"/>
              </a:spcAft>
            </a:pPr>
            <a:r>
              <a:rPr lang="en-US" sz="3200"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Jesus continues His conversation with this religious leader who doesn’t seem to fully grasp what Jesus wants to convey to him. “Jesus answered, ‘Very truly I tell you, no one can enter the kingdom of God unless they are born of water and the Spirit.</a:t>
            </a:r>
            <a:r>
              <a:rPr lang="fr-FR" sz="3200" b="1" kern="100" dirty="0" smtClean="0">
                <a:solidFill>
                  <a:srgbClr val="FFFF00"/>
                </a:solidFill>
                <a:effectLst/>
                <a:latin typeface="Book Antiqua" panose="02040602050305030304" pitchFamily="18" charset="0"/>
                <a:ea typeface="Calibri" panose="020F0502020204030204" pitchFamily="34" charset="0"/>
                <a:cs typeface="Noto Sans" panose="020B0502040504020204" pitchFamily="34" charset="0"/>
              </a:rPr>
              <a:t>.</a:t>
            </a:r>
            <a:r>
              <a:rPr lang="fr-FR" sz="3200" b="1" kern="100" dirty="0">
                <a:solidFill>
                  <a:srgbClr val="FFFF00"/>
                </a:solidFill>
                <a:effectLst/>
                <a:latin typeface="Book Antiqua" panose="02040602050305030304" pitchFamily="18" charset="0"/>
                <a:ea typeface="Calibri" panose="020F0502020204030204" pitchFamily="34" charset="0"/>
                <a:cs typeface="Noto Sans" panose="020B0502040504020204" pitchFamily="34" charset="0"/>
              </a:rPr>
              <a:t> » </a:t>
            </a:r>
            <a:r>
              <a:rPr lang="fr-FR" sz="3200" b="1" kern="100" dirty="0" smtClean="0">
                <a:latin typeface="Book Antiqua" panose="02040602050305030304" pitchFamily="18" charset="0"/>
                <a:ea typeface="Calibri" panose="020F0502020204030204" pitchFamily="34" charset="0"/>
                <a:cs typeface="Noto Sans" panose="020B0502040504020204" pitchFamily="34" charset="0"/>
              </a:rPr>
              <a:t>(John 3:5)</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0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3E7D90E-A33A-4966-BAEA-0AAA79ED3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9600"/>
            <a:ext cx="3897392"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9438DD3-5387-4016-8DFB-3BF0B51E3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8981" y="609599"/>
            <a:ext cx="6365256"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ésus rencontre Nicodème - Eglise Evangélique Baptiste">
            <a:extLst>
              <a:ext uri="{FF2B5EF4-FFF2-40B4-BE49-F238E27FC236}">
                <a16:creationId xmlns:a16="http://schemas.microsoft.com/office/drawing/2014/main" xmlns="" id="{01B88CEE-6792-30B7-8875-762F5595E5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0714" y="1431445"/>
            <a:ext cx="5721790" cy="39612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2AD6A674-4E95-4A18-A174-E02D7248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15" name="Rectangle 14">
            <a:extLst>
              <a:ext uri="{FF2B5EF4-FFF2-40B4-BE49-F238E27FC236}">
                <a16:creationId xmlns:a16="http://schemas.microsoft.com/office/drawing/2014/main" xmlns="" id="{00E48C44-077E-49E3-8C6A-575C0F797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3074" name="Picture 2" descr="Royaume de Dieu - Royaume de Dieu updated their cover photo.">
            <a:extLst>
              <a:ext uri="{FF2B5EF4-FFF2-40B4-BE49-F238E27FC236}">
                <a16:creationId xmlns:a16="http://schemas.microsoft.com/office/drawing/2014/main" xmlns="" id="{92B4084D-3D45-7701-AACA-367A171F4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8" y="2033641"/>
            <a:ext cx="34417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892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ésus rencontre Nicodème - Eglise Evangélique Baptiste">
            <a:extLst>
              <a:ext uri="{FF2B5EF4-FFF2-40B4-BE49-F238E27FC236}">
                <a16:creationId xmlns:a16="http://schemas.microsoft.com/office/drawing/2014/main" xmlns="" id="{5A8BF242-5BA1-80C6-58D2-A712368B73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44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lus de 11400 personnes se joignent à l'Église Adventiste lors de la «  Journée du Baptême par les Pasteurs » dans toute l'Inter Amérique - Église  Adventiste Du Septieme Jour - Inter Amérique Division">
            <a:extLst>
              <a:ext uri="{FF2B5EF4-FFF2-40B4-BE49-F238E27FC236}">
                <a16:creationId xmlns:a16="http://schemas.microsoft.com/office/drawing/2014/main" xmlns="" id="{BD2DC0CB-9F86-3A7E-9AFE-D195A3D58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82E60AB0-571B-88A8-9847-436B9A35C8C1}"/>
              </a:ext>
            </a:extLst>
          </p:cNvPr>
          <p:cNvSpPr txBox="1"/>
          <p:nvPr/>
        </p:nvSpPr>
        <p:spPr>
          <a:xfrm>
            <a:off x="363255" y="4426400"/>
            <a:ext cx="10797436" cy="2462213"/>
          </a:xfrm>
          <a:prstGeom prst="rect">
            <a:avLst/>
          </a:prstGeom>
          <a:noFill/>
        </p:spPr>
        <p:txBody>
          <a:bodyPr wrap="square">
            <a:spAutoFit/>
          </a:bodyPr>
          <a:lstStyle/>
          <a:p>
            <a:pPr indent="71755" algn="just">
              <a:spcAft>
                <a:spcPts val="400"/>
              </a:spcAft>
            </a:pPr>
            <a:r>
              <a:rPr lang="en-US" sz="2400"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The term “baptize” comes from the Greek </a:t>
            </a:r>
            <a:r>
              <a:rPr lang="en-US" sz="2400" kern="100" dirty="0" err="1"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baptizo</a:t>
            </a:r>
            <a:r>
              <a:rPr lang="en-US" sz="2400"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 which means several things:</a:t>
            </a:r>
          </a:p>
          <a:p>
            <a:pPr indent="71755" algn="just">
              <a:spcAft>
                <a:spcPts val="400"/>
              </a:spcAft>
              <a:buFont typeface="+mj-lt"/>
              <a:buAutoNum type="arabicPeriod"/>
            </a:pPr>
            <a:r>
              <a:rPr lang="en-US" sz="2400"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to dip repeatedly, to immerse, to submerge (a sinking ship)</a:t>
            </a:r>
          </a:p>
          <a:p>
            <a:pPr indent="71755" algn="just">
              <a:spcAft>
                <a:spcPts val="400"/>
              </a:spcAft>
              <a:buFont typeface="+mj-lt"/>
              <a:buAutoNum type="arabicPeriod"/>
            </a:pPr>
            <a:r>
              <a:rPr lang="en-US" sz="2400"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to cleanse by dipping or submerging, to wash, to make pure with water, to wash oneself, to bathe</a:t>
            </a:r>
          </a:p>
          <a:p>
            <a:pPr indent="71755" algn="just">
              <a:spcAft>
                <a:spcPts val="400"/>
              </a:spcAft>
              <a:buFont typeface="+mj-lt"/>
              <a:buAutoNum type="arabicPeriod"/>
            </a:pPr>
            <a:r>
              <a:rPr lang="en-US" sz="2400" kern="100"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to cover (to submerge)...</a:t>
            </a:r>
          </a:p>
        </p:txBody>
      </p:sp>
    </p:spTree>
    <p:extLst>
      <p:ext uri="{BB962C8B-B14F-4D97-AF65-F5344CB8AC3E}">
        <p14:creationId xmlns:p14="http://schemas.microsoft.com/office/powerpoint/2010/main" val="247697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otos de Adventistes - Photos de stock gratuites et libres de droits de  Dreamstime">
            <a:extLst>
              <a:ext uri="{FF2B5EF4-FFF2-40B4-BE49-F238E27FC236}">
                <a16:creationId xmlns:a16="http://schemas.microsoft.com/office/drawing/2014/main" xmlns="" id="{19747C82-9756-6B20-D431-8F2E1ADF8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0A3C8070-3780-59B5-9E4C-0A6C2E0C782C}"/>
              </a:ext>
            </a:extLst>
          </p:cNvPr>
          <p:cNvSpPr txBox="1"/>
          <p:nvPr/>
        </p:nvSpPr>
        <p:spPr>
          <a:xfrm>
            <a:off x="1979112" y="4599565"/>
            <a:ext cx="9006214" cy="2062103"/>
          </a:xfrm>
          <a:prstGeom prst="rect">
            <a:avLst/>
          </a:prstGeom>
          <a:noFill/>
        </p:spPr>
        <p:txBody>
          <a:bodyPr wrap="square">
            <a:spAutoFit/>
          </a:bodyPr>
          <a:lstStyle/>
          <a:p>
            <a:pPr indent="71755" algn="just">
              <a:spcAft>
                <a:spcPts val="400"/>
              </a:spcAft>
            </a:pP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3200" b="1" i="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"John was also baptizing at </a:t>
            </a:r>
            <a:r>
              <a:rPr lang="en-US" sz="3200" b="1" i="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Aenon</a:t>
            </a:r>
            <a:r>
              <a:rPr lang="en-US" sz="3200" b="1" i="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near </a:t>
            </a:r>
            <a:r>
              <a:rPr lang="en-US" sz="3200" b="1" i="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Salim</a:t>
            </a:r>
            <a:r>
              <a:rPr lang="en-US" sz="3200" b="1" i="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because there was plenty of water there, and people were coming to be baptized." (John 3:23)</a:t>
            </a:r>
            <a:r>
              <a:rPr lang="fr-FR" sz="3200" b="1" kern="100" dirty="0" smtClean="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t>
            </a:r>
            <a:endParaRPr lang="fr-RE"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0116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780ACDA-0C2A-3466-B8A0-FE313D81C7CD}"/>
              </a:ext>
            </a:extLst>
          </p:cNvPr>
          <p:cNvSpPr txBox="1"/>
          <p:nvPr/>
        </p:nvSpPr>
        <p:spPr>
          <a:xfrm>
            <a:off x="0" y="3150495"/>
            <a:ext cx="11785600" cy="3477875"/>
          </a:xfrm>
          <a:prstGeom prst="rect">
            <a:avLst/>
          </a:prstGeom>
          <a:noFill/>
        </p:spPr>
        <p:txBody>
          <a:bodyPr wrap="square">
            <a:spAutoFit/>
          </a:bodyPr>
          <a:lstStyle/>
          <a:p>
            <a:pPr algn="just"/>
            <a:r>
              <a:rPr lang="fr-RE" sz="2400" baseline="-25000" dirty="0" smtClean="0">
                <a:effectLst/>
                <a:latin typeface="Abadi MT Condensed Light" panose="020B0306030101010103" pitchFamily="34" charset="77"/>
              </a:rPr>
              <a:t>13</a:t>
            </a:r>
            <a:r>
              <a:rPr lang="en-US" sz="2400" b="1" dirty="0" smtClean="0"/>
              <a:t>Then Jesus came from Galilee to the Jordan to be baptized by John. </a:t>
            </a:r>
            <a:r>
              <a:rPr lang="en-US" sz="2400" baseline="-25000" dirty="0" smtClean="0">
                <a:latin typeface="Abadi MT Condensed Light" panose="020B0306030101010103" pitchFamily="34" charset="77"/>
              </a:rPr>
              <a:t>14</a:t>
            </a:r>
            <a:r>
              <a:rPr lang="en-US" sz="2400" b="1" dirty="0" smtClean="0"/>
              <a:t> But John tried to deter him, saying, “I need to be baptized by you, and do you come to me?” </a:t>
            </a:r>
            <a:r>
              <a:rPr lang="en-US" sz="2400" baseline="-25000" dirty="0" smtClean="0">
                <a:latin typeface="Abadi MT Condensed Light" panose="020B0306030101010103" pitchFamily="34" charset="77"/>
              </a:rPr>
              <a:t>15 </a:t>
            </a:r>
            <a:r>
              <a:rPr lang="en-US" sz="2400" b="1" dirty="0" smtClean="0"/>
              <a:t>Jesus replied, “Let it be so now; it is proper for us to do this to fulfill all righteousness.” Then John consented. </a:t>
            </a:r>
            <a:r>
              <a:rPr lang="en-US" sz="2400" baseline="-25000" dirty="0" smtClean="0">
                <a:latin typeface="Abadi MT Condensed Light" panose="020B0306030101010103" pitchFamily="34" charset="77"/>
              </a:rPr>
              <a:t>16 </a:t>
            </a:r>
            <a:r>
              <a:rPr lang="en-US" sz="2400" b="1" dirty="0" smtClean="0"/>
              <a:t>As soon as Jesus was baptized, he went up out of the water. At that moment heaven was opened, and he saw the Spirit of God descending like a dove and alighting on him. </a:t>
            </a:r>
            <a:r>
              <a:rPr lang="en-US" sz="2400" baseline="-25000" dirty="0" smtClean="0">
                <a:latin typeface="Abadi MT Condensed Light" panose="020B0306030101010103" pitchFamily="34" charset="77"/>
              </a:rPr>
              <a:t>17</a:t>
            </a:r>
            <a:r>
              <a:rPr lang="en-US" sz="2400" b="1" dirty="0" smtClean="0"/>
              <a:t> And a voice from heaven said, “This is my Son, whom I love; with him I am well pleased.” (Matthew 3)</a:t>
            </a:r>
            <a:endParaRPr lang="fr-FR" sz="2400" dirty="0" smtClean="0"/>
          </a:p>
          <a:p>
            <a:pPr algn="just"/>
            <a:endParaRPr lang="fr-FR" sz="2800" dirty="0">
              <a:latin typeface="Abadi MT Condensed Light" panose="020B0306030101010103" pitchFamily="34" charset="77"/>
            </a:endParaRPr>
          </a:p>
        </p:txBody>
      </p:sp>
      <p:pic>
        <p:nvPicPr>
          <p:cNvPr id="4" name="Picture 2" descr="Le baptême de Jésus | Vie de Jésus">
            <a:extLst>
              <a:ext uri="{FF2B5EF4-FFF2-40B4-BE49-F238E27FC236}">
                <a16:creationId xmlns:a16="http://schemas.microsoft.com/office/drawing/2014/main" xmlns="" id="{E856CF61-10EF-81D6-F4CE-29E67AD2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750" y="119743"/>
            <a:ext cx="5747954" cy="287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54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FA5925B4-9885-7688-C887-E023096D45BE}"/>
              </a:ext>
            </a:extLst>
          </p:cNvPr>
          <p:cNvSpPr txBox="1"/>
          <p:nvPr/>
        </p:nvSpPr>
        <p:spPr>
          <a:xfrm>
            <a:off x="3045913" y="2144462"/>
            <a:ext cx="6100174" cy="1569660"/>
          </a:xfrm>
          <a:prstGeom prst="rect">
            <a:avLst/>
          </a:prstGeom>
          <a:noFill/>
        </p:spPr>
        <p:txBody>
          <a:bodyPr wrap="square">
            <a:spAutoFit/>
          </a:bodyPr>
          <a:lstStyle/>
          <a:p>
            <a:pPr algn="ctr"/>
            <a:r>
              <a:rPr lang="en-US" sz="3200" b="1"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The second aspect of this new life is the birth in, by, or of the Spirit.</a:t>
            </a:r>
          </a:p>
        </p:txBody>
      </p:sp>
    </p:spTree>
    <p:extLst>
      <p:ext uri="{BB962C8B-B14F-4D97-AF65-F5344CB8AC3E}">
        <p14:creationId xmlns:p14="http://schemas.microsoft.com/office/powerpoint/2010/main" val="88718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 Saint-Esprit dans la vie et le ministère de Jésus - EMCI TV">
            <a:extLst>
              <a:ext uri="{FF2B5EF4-FFF2-40B4-BE49-F238E27FC236}">
                <a16:creationId xmlns:a16="http://schemas.microsoft.com/office/drawing/2014/main" xmlns="" id="{A0486D29-6E89-90F1-4C9B-8825EEC9A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B774319B-E5F2-AEBA-2206-02C2FB08607E}"/>
              </a:ext>
            </a:extLst>
          </p:cNvPr>
          <p:cNvSpPr txBox="1"/>
          <p:nvPr/>
        </p:nvSpPr>
        <p:spPr>
          <a:xfrm>
            <a:off x="325677" y="4461994"/>
            <a:ext cx="10689971" cy="2246769"/>
          </a:xfrm>
          <a:prstGeom prst="rect">
            <a:avLst/>
          </a:prstGeom>
          <a:noFill/>
        </p:spPr>
        <p:txBody>
          <a:bodyPr wrap="square">
            <a:spAutoFit/>
          </a:bodyPr>
          <a:lstStyle/>
          <a:p>
            <a:pPr indent="71755" algn="just">
              <a:spcAft>
                <a:spcPts val="400"/>
              </a:spcAft>
            </a:pPr>
            <a:r>
              <a:rPr lang="fr-FR" sz="2800" b="1" kern="100"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2800" b="1" kern="100" dirty="0" smtClean="0">
                <a:solidFill>
                  <a:srgbClr val="002060"/>
                </a:solidFill>
                <a:latin typeface="Book Antiqua" panose="02040602050305030304" pitchFamily="18" charset="0"/>
                <a:ea typeface="Calibri" panose="020F0502020204030204" pitchFamily="34" charset="0"/>
                <a:cs typeface="Times New Roman" panose="02020603050405020304" pitchFamily="18" charset="0"/>
              </a:rPr>
              <a:t>Flesh gives birth to flesh, but the Spirit gives birth to spirit. 7 You should not be surprised at my saying, ‘You must be born again.’ 8 The wind blows wherever it pleases. You hear its sound, but you cannot tell where it comes from or where it is going. So it is with everyone born of the Spirit</a:t>
            </a:r>
            <a:r>
              <a:rPr lang="fr-FR" sz="2800" b="1" kern="100" dirty="0" smtClean="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a:t>
            </a:r>
            <a:r>
              <a:rPr lang="fr-FR" sz="2800" b="1" kern="100"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 » </a:t>
            </a:r>
            <a:r>
              <a:rPr lang="fr-FR" sz="2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(John 3)</a:t>
            </a:r>
            <a:endParaRPr lang="fr-RE" sz="32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424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252" name="Rectangle 10251">
            <a:extLst>
              <a:ext uri="{FF2B5EF4-FFF2-40B4-BE49-F238E27FC236}">
                <a16:creationId xmlns:a16="http://schemas.microsoft.com/office/drawing/2014/main" xmlns="" id="{1FD7018C-7E55-4D6E-AB06-05131DB1FB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272" y="609600"/>
            <a:ext cx="4749521"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Cela maintient notre cerveau actif» : pourquoi regarder les écrans tard le  soir est mauvais pour notre sommeil">
            <a:extLst>
              <a:ext uri="{FF2B5EF4-FFF2-40B4-BE49-F238E27FC236}">
                <a16:creationId xmlns:a16="http://schemas.microsoft.com/office/drawing/2014/main" xmlns="" id="{289A6B30-B9BB-19BD-83A4-DC730B3FD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38" r="30082" b="-1"/>
          <a:stretch/>
        </p:blipFill>
        <p:spPr bwMode="auto">
          <a:xfrm>
            <a:off x="956005" y="931333"/>
            <a:ext cx="4106054" cy="496146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0254" name="Rectangle 10253">
            <a:extLst>
              <a:ext uri="{FF2B5EF4-FFF2-40B4-BE49-F238E27FC236}">
                <a16:creationId xmlns:a16="http://schemas.microsoft.com/office/drawing/2014/main" xmlns="" id="{EAD63DFA-3719-4B2C-98EB-FF332C7C74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659" y="609600"/>
            <a:ext cx="4749521"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Quel est le véritable impact des écrans sur le développement des enfants ?">
            <a:extLst>
              <a:ext uri="{FF2B5EF4-FFF2-40B4-BE49-F238E27FC236}">
                <a16:creationId xmlns:a16="http://schemas.microsoft.com/office/drawing/2014/main" xmlns="" id="{37E0F0DB-C52E-DB4D-E80F-EDBDB38FB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41" r="26487" b="1"/>
          <a:stretch/>
        </p:blipFill>
        <p:spPr bwMode="auto">
          <a:xfrm>
            <a:off x="5866392" y="931333"/>
            <a:ext cx="4106054" cy="496146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56" name="Picture 10255">
            <a:extLst>
              <a:ext uri="{FF2B5EF4-FFF2-40B4-BE49-F238E27FC236}">
                <a16:creationId xmlns:a16="http://schemas.microsoft.com/office/drawing/2014/main" xmlns="" id="{C214543C-E7F7-4162-A7A3-916B544C11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258" name="Rectangle 10257">
            <a:extLst>
              <a:ext uri="{FF2B5EF4-FFF2-40B4-BE49-F238E27FC236}">
                <a16:creationId xmlns:a16="http://schemas.microsoft.com/office/drawing/2014/main" xmlns="" id="{88E8B52C-2AAD-4DCB-A010-6EF262B28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46911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ieux vivre en famille avec les écrans - France Bleu">
            <a:extLst>
              <a:ext uri="{FF2B5EF4-FFF2-40B4-BE49-F238E27FC236}">
                <a16:creationId xmlns:a16="http://schemas.microsoft.com/office/drawing/2014/main" xmlns="" id="{9CFE9A41-35B3-B4DD-5F12-FB08FFFDF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12103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46F162CF-573F-4639-AF5E-5FED4D67E5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irurgie plastique vs chirurgie esthétique vs chirurgie reconstructive:  Quelle est la différence ?">
            <a:extLst>
              <a:ext uri="{FF2B5EF4-FFF2-40B4-BE49-F238E27FC236}">
                <a16:creationId xmlns:a16="http://schemas.microsoft.com/office/drawing/2014/main" xmlns="" id="{9B5372E4-A2C1-7226-676F-6E1021B6F4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6009" y="1058719"/>
            <a:ext cx="9016437" cy="4706693"/>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xmlns="" id="{5DE918B2-3C9B-4C0E-9303-1C05C39F1EC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35" name="Rectangle 1034">
            <a:extLst>
              <a:ext uri="{FF2B5EF4-FFF2-40B4-BE49-F238E27FC236}">
                <a16:creationId xmlns:a16="http://schemas.microsoft.com/office/drawing/2014/main" xmlns="" id="{13D5C902-E4C0-4AFC-9EFC-3D1605AC5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61669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8 800+ Route Difficile Photos, taleaux et images libre de droits - iStock  | Route sinueuse, Route neige, Route de campagne">
            <a:extLst>
              <a:ext uri="{FF2B5EF4-FFF2-40B4-BE49-F238E27FC236}">
                <a16:creationId xmlns:a16="http://schemas.microsoft.com/office/drawing/2014/main" xmlns="" id="{DC9D46F2-AC76-D245-1118-0F62D0FD2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86" b="121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87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2" name="Picture 2" descr="Comment obtenir son passeport mauricien ?">
            <a:extLst>
              <a:ext uri="{FF2B5EF4-FFF2-40B4-BE49-F238E27FC236}">
                <a16:creationId xmlns:a16="http://schemas.microsoft.com/office/drawing/2014/main" xmlns="" id="{216360D4-8B23-3713-7F28-F2A8EAD429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47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xmlns="" id="{D6621C9D-2784-6FF2-C69D-DC40AD19B310}"/>
              </a:ext>
            </a:extLst>
          </p:cNvPr>
          <p:cNvPicPr>
            <a:picLocks noChangeAspect="1"/>
          </p:cNvPicPr>
          <p:nvPr/>
        </p:nvPicPr>
        <p:blipFill>
          <a:blip r:embed="rId4"/>
          <a:srcRect l="9725" r="24723" b="-2"/>
          <a:stretch/>
        </p:blipFill>
        <p:spPr>
          <a:xfrm rot="16200000">
            <a:off x="1764201" y="2068381"/>
            <a:ext cx="2789954" cy="5674897"/>
          </a:xfrm>
          <a:prstGeom prst="rect">
            <a:avLst/>
          </a:prstGeom>
        </p:spPr>
      </p:pic>
      <p:pic>
        <p:nvPicPr>
          <p:cNvPr id="5122" name="Picture 2" descr="Brexit: 5500 firmes basées aux Royaume-Uni utilisent le &quot;passeport&quot; européen  | Agefi.com">
            <a:extLst>
              <a:ext uri="{FF2B5EF4-FFF2-40B4-BE49-F238E27FC236}">
                <a16:creationId xmlns:a16="http://schemas.microsoft.com/office/drawing/2014/main" xmlns="" id="{37C526C0-F896-16E8-297B-3FC9FB396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667" r="2474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02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andonnée dans une clinique à sa naissance : Fabiola recherche ses parents  depuis 22 ans | Defimedia">
            <a:extLst>
              <a:ext uri="{FF2B5EF4-FFF2-40B4-BE49-F238E27FC236}">
                <a16:creationId xmlns:a16="http://schemas.microsoft.com/office/drawing/2014/main" xmlns="" id="{AF1F46FC-94FA-0E4E-9BC5-FE3C45A90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 xmlns:a16="http://schemas.microsoft.com/office/drawing/2014/main" id="{54EE2285-CEBF-419F-7FF5-5A4DD99A1722}"/>
                  </a:ext>
                </a:extLst>
              </p14:cNvPr>
              <p14:cNvContentPartPr/>
              <p14:nvPr/>
            </p14:nvContentPartPr>
            <p14:xfrm>
              <a:off x="1172771" y="1972291"/>
              <a:ext cx="342360" cy="33840"/>
            </p14:xfrm>
          </p:contentPart>
        </mc:Choice>
        <mc:Fallback xmlns="">
          <p:pic>
            <p:nvPicPr>
              <p:cNvPr id="3" name="Encre 2">
                <a:extLst>
                  <a:ext uri="{FF2B5EF4-FFF2-40B4-BE49-F238E27FC236}">
                    <a16:creationId xmlns:a16="http://schemas.microsoft.com/office/drawing/2014/main" xmlns="" xmlns:p14="http://schemas.microsoft.com/office/powerpoint/2010/main" id="{54EE2285-CEBF-419F-7FF5-5A4DD99A1722}"/>
                  </a:ext>
                </a:extLst>
              </p:cNvPr>
              <p:cNvPicPr/>
              <p:nvPr/>
            </p:nvPicPr>
            <p:blipFill>
              <a:blip r:embed="rId5"/>
              <a:stretch>
                <a:fillRect/>
              </a:stretch>
            </p:blipFill>
            <p:spPr>
              <a:xfrm>
                <a:off x="1168451" y="1967971"/>
                <a:ext cx="3510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 xmlns:a16="http://schemas.microsoft.com/office/drawing/2014/main" id="{31360D61-0F18-0FD7-2725-2EEEC25D2509}"/>
                  </a:ext>
                </a:extLst>
              </p14:cNvPr>
              <p14:cNvContentPartPr/>
              <p14:nvPr/>
            </p14:nvContentPartPr>
            <p14:xfrm>
              <a:off x="918611" y="1858891"/>
              <a:ext cx="1190160" cy="327600"/>
            </p14:xfrm>
          </p:contentPart>
        </mc:Choice>
        <mc:Fallback xmlns="">
          <p:pic>
            <p:nvPicPr>
              <p:cNvPr id="4" name="Encre 3">
                <a:extLst>
                  <a:ext uri="{FF2B5EF4-FFF2-40B4-BE49-F238E27FC236}">
                    <a16:creationId xmlns:a16="http://schemas.microsoft.com/office/drawing/2014/main" xmlns="" xmlns:p14="http://schemas.microsoft.com/office/powerpoint/2010/main" id="{31360D61-0F18-0FD7-2725-2EEEC25D2509}"/>
                  </a:ext>
                </a:extLst>
              </p:cNvPr>
              <p:cNvPicPr/>
              <p:nvPr/>
            </p:nvPicPr>
            <p:blipFill>
              <a:blip r:embed="rId7"/>
              <a:stretch>
                <a:fillRect/>
              </a:stretch>
            </p:blipFill>
            <p:spPr>
              <a:xfrm>
                <a:off x="914291" y="1854571"/>
                <a:ext cx="1198800" cy="336240"/>
              </a:xfrm>
              <a:prstGeom prst="rect">
                <a:avLst/>
              </a:prstGeom>
            </p:spPr>
          </p:pic>
        </mc:Fallback>
      </mc:AlternateContent>
      <p:grpSp>
        <p:nvGrpSpPr>
          <p:cNvPr id="9" name="Groupe 8">
            <a:extLst>
              <a:ext uri="{FF2B5EF4-FFF2-40B4-BE49-F238E27FC236}">
                <a16:creationId xmlns:a16="http://schemas.microsoft.com/office/drawing/2014/main" xmlns="" id="{EB59CED9-1FF1-2507-29B6-404741AF94D7}"/>
              </a:ext>
            </a:extLst>
          </p:cNvPr>
          <p:cNvGrpSpPr/>
          <p:nvPr/>
        </p:nvGrpSpPr>
        <p:grpSpPr>
          <a:xfrm>
            <a:off x="987011" y="1786171"/>
            <a:ext cx="1241280" cy="355680"/>
            <a:chOff x="987011" y="1786171"/>
            <a:chExt cx="1241280" cy="355680"/>
          </a:xfrm>
        </p:grpSpPr>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 xmlns:a16="http://schemas.microsoft.com/office/drawing/2014/main" id="{C342F0F3-58E7-9228-D15E-E15CFCCEC30D}"/>
                    </a:ext>
                  </a:extLst>
                </p14:cNvPr>
                <p14:cNvContentPartPr/>
                <p14:nvPr/>
              </p14:nvContentPartPr>
              <p14:xfrm>
                <a:off x="987011" y="1786171"/>
                <a:ext cx="1241280" cy="355680"/>
              </p14:xfrm>
            </p:contentPart>
          </mc:Choice>
          <mc:Fallback xmlns="">
            <p:pic>
              <p:nvPicPr>
                <p:cNvPr id="5" name="Encre 4">
                  <a:extLst>
                    <a:ext uri="{FF2B5EF4-FFF2-40B4-BE49-F238E27FC236}">
                      <a16:creationId xmlns:a16="http://schemas.microsoft.com/office/drawing/2014/main" xmlns="" xmlns:p14="http://schemas.microsoft.com/office/powerpoint/2010/main" id="{C342F0F3-58E7-9228-D15E-E15CFCCEC30D}"/>
                    </a:ext>
                  </a:extLst>
                </p:cNvPr>
                <p:cNvPicPr/>
                <p:nvPr/>
              </p:nvPicPr>
              <p:blipFill>
                <a:blip r:embed="rId9"/>
                <a:stretch>
                  <a:fillRect/>
                </a:stretch>
              </p:blipFill>
              <p:spPr>
                <a:xfrm>
                  <a:off x="982691" y="1781851"/>
                  <a:ext cx="1249920" cy="364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Encre 5">
                  <a:extLst>
                    <a:ext uri="{FF2B5EF4-FFF2-40B4-BE49-F238E27FC236}">
                      <a16:creationId xmlns="" xmlns:a16="http://schemas.microsoft.com/office/drawing/2014/main" id="{A28C59BB-2BA9-7E04-D76F-519E0D865A0B}"/>
                    </a:ext>
                  </a:extLst>
                </p14:cNvPr>
                <p14:cNvContentPartPr/>
                <p14:nvPr/>
              </p14:nvContentPartPr>
              <p14:xfrm>
                <a:off x="2119931" y="1896331"/>
                <a:ext cx="360" cy="360"/>
              </p14:xfrm>
            </p:contentPart>
          </mc:Choice>
          <mc:Fallback xmlns="">
            <p:pic>
              <p:nvPicPr>
                <p:cNvPr id="6" name="Encre 5">
                  <a:extLst>
                    <a:ext uri="{FF2B5EF4-FFF2-40B4-BE49-F238E27FC236}">
                      <a16:creationId xmlns:a16="http://schemas.microsoft.com/office/drawing/2014/main" xmlns="" xmlns:p14="http://schemas.microsoft.com/office/powerpoint/2010/main" id="{A28C59BB-2BA9-7E04-D76F-519E0D865A0B}"/>
                    </a:ext>
                  </a:extLst>
                </p:cNvPr>
                <p:cNvPicPr/>
                <p:nvPr/>
              </p:nvPicPr>
              <p:blipFill>
                <a:blip r:embed="rId11"/>
                <a:stretch>
                  <a:fillRect/>
                </a:stretch>
              </p:blipFill>
              <p:spPr>
                <a:xfrm>
                  <a:off x="2115611" y="189201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Encre 6">
                  <a:extLst>
                    <a:ext uri="{FF2B5EF4-FFF2-40B4-BE49-F238E27FC236}">
                      <a16:creationId xmlns="" xmlns:a16="http://schemas.microsoft.com/office/drawing/2014/main" id="{A2F668B3-3BAD-1C52-BF0F-95CA7EF780CC}"/>
                    </a:ext>
                  </a:extLst>
                </p14:cNvPr>
                <p14:cNvContentPartPr/>
                <p14:nvPr/>
              </p14:nvContentPartPr>
              <p14:xfrm>
                <a:off x="1015811" y="1803091"/>
                <a:ext cx="1128240" cy="336960"/>
              </p14:xfrm>
            </p:contentPart>
          </mc:Choice>
          <mc:Fallback xmlns="">
            <p:pic>
              <p:nvPicPr>
                <p:cNvPr id="7" name="Encre 6">
                  <a:extLst>
                    <a:ext uri="{FF2B5EF4-FFF2-40B4-BE49-F238E27FC236}">
                      <a16:creationId xmlns:a16="http://schemas.microsoft.com/office/drawing/2014/main" xmlns="" xmlns:p14="http://schemas.microsoft.com/office/powerpoint/2010/main" id="{A2F668B3-3BAD-1C52-BF0F-95CA7EF780CC}"/>
                    </a:ext>
                  </a:extLst>
                </p:cNvPr>
                <p:cNvPicPr/>
                <p:nvPr/>
              </p:nvPicPr>
              <p:blipFill>
                <a:blip r:embed="rId13"/>
                <a:stretch>
                  <a:fillRect/>
                </a:stretch>
              </p:blipFill>
              <p:spPr>
                <a:xfrm>
                  <a:off x="1011491" y="1798771"/>
                  <a:ext cx="1136880" cy="345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0" name="Encre 9">
                <a:extLst>
                  <a:ext uri="{FF2B5EF4-FFF2-40B4-BE49-F238E27FC236}">
                    <a16:creationId xmlns="" xmlns:a16="http://schemas.microsoft.com/office/drawing/2014/main" id="{B4DDDAEF-634E-36AE-3824-901E56E5F493}"/>
                  </a:ext>
                </a:extLst>
              </p14:cNvPr>
              <p14:cNvContentPartPr/>
              <p14:nvPr/>
            </p14:nvContentPartPr>
            <p14:xfrm>
              <a:off x="1199051" y="3126451"/>
              <a:ext cx="360" cy="360"/>
            </p14:xfrm>
          </p:contentPart>
        </mc:Choice>
        <mc:Fallback xmlns="">
          <p:pic>
            <p:nvPicPr>
              <p:cNvPr id="10" name="Encre 9">
                <a:extLst>
                  <a:ext uri="{FF2B5EF4-FFF2-40B4-BE49-F238E27FC236}">
                    <a16:creationId xmlns:a16="http://schemas.microsoft.com/office/drawing/2014/main" xmlns="" xmlns:p14="http://schemas.microsoft.com/office/powerpoint/2010/main" id="{B4DDDAEF-634E-36AE-3824-901E56E5F493}"/>
                  </a:ext>
                </a:extLst>
              </p:cNvPr>
              <p:cNvPicPr/>
              <p:nvPr/>
            </p:nvPicPr>
            <p:blipFill>
              <a:blip r:embed="rId15"/>
              <a:stretch>
                <a:fillRect/>
              </a:stretch>
            </p:blipFill>
            <p:spPr>
              <a:xfrm>
                <a:off x="1190411" y="311745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Encre 10">
                <a:extLst>
                  <a:ext uri="{FF2B5EF4-FFF2-40B4-BE49-F238E27FC236}">
                    <a16:creationId xmlns="" xmlns:a16="http://schemas.microsoft.com/office/drawing/2014/main" id="{8F723AEC-F5AA-1504-4FBB-7C905BF95FEA}"/>
                  </a:ext>
                </a:extLst>
              </p14:cNvPr>
              <p14:cNvContentPartPr/>
              <p14:nvPr/>
            </p14:nvContentPartPr>
            <p14:xfrm>
              <a:off x="1055411" y="1955371"/>
              <a:ext cx="169920" cy="4680"/>
            </p14:xfrm>
          </p:contentPart>
        </mc:Choice>
        <mc:Fallback xmlns="">
          <p:pic>
            <p:nvPicPr>
              <p:cNvPr id="11" name="Encre 10">
                <a:extLst>
                  <a:ext uri="{FF2B5EF4-FFF2-40B4-BE49-F238E27FC236}">
                    <a16:creationId xmlns:a16="http://schemas.microsoft.com/office/drawing/2014/main" xmlns="" xmlns:p14="http://schemas.microsoft.com/office/powerpoint/2010/main" id="{8F723AEC-F5AA-1504-4FBB-7C905BF95FEA}"/>
                  </a:ext>
                </a:extLst>
              </p:cNvPr>
              <p:cNvPicPr/>
              <p:nvPr/>
            </p:nvPicPr>
            <p:blipFill>
              <a:blip r:embed="rId17"/>
              <a:stretch>
                <a:fillRect/>
              </a:stretch>
            </p:blipFill>
            <p:spPr>
              <a:xfrm>
                <a:off x="1046411" y="1946371"/>
                <a:ext cx="1875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Encre 11">
                <a:extLst>
                  <a:ext uri="{FF2B5EF4-FFF2-40B4-BE49-F238E27FC236}">
                    <a16:creationId xmlns="" xmlns:a16="http://schemas.microsoft.com/office/drawing/2014/main" id="{7F7F0190-597C-E1A7-8F5D-10AE09C40BB4}"/>
                  </a:ext>
                </a:extLst>
              </p14:cNvPr>
              <p14:cNvContentPartPr/>
              <p14:nvPr/>
            </p14:nvContentPartPr>
            <p14:xfrm>
              <a:off x="941291" y="1794811"/>
              <a:ext cx="1253520" cy="367920"/>
            </p14:xfrm>
          </p:contentPart>
        </mc:Choice>
        <mc:Fallback xmlns="">
          <p:pic>
            <p:nvPicPr>
              <p:cNvPr id="12" name="Encre 11">
                <a:extLst>
                  <a:ext uri="{FF2B5EF4-FFF2-40B4-BE49-F238E27FC236}">
                    <a16:creationId xmlns:a16="http://schemas.microsoft.com/office/drawing/2014/main" xmlns="" xmlns:p14="http://schemas.microsoft.com/office/powerpoint/2010/main" id="{7F7F0190-597C-E1A7-8F5D-10AE09C40BB4}"/>
                  </a:ext>
                </a:extLst>
              </p:cNvPr>
              <p:cNvPicPr/>
              <p:nvPr/>
            </p:nvPicPr>
            <p:blipFill>
              <a:blip r:embed="rId19"/>
              <a:stretch>
                <a:fillRect/>
              </a:stretch>
            </p:blipFill>
            <p:spPr>
              <a:xfrm>
                <a:off x="932651" y="1786171"/>
                <a:ext cx="127116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Encre 12">
                <a:extLst>
                  <a:ext uri="{FF2B5EF4-FFF2-40B4-BE49-F238E27FC236}">
                    <a16:creationId xmlns="" xmlns:a16="http://schemas.microsoft.com/office/drawing/2014/main" id="{60E884D7-1AA8-E9E2-4A6B-9E624D0E9BF8}"/>
                  </a:ext>
                </a:extLst>
              </p14:cNvPr>
              <p14:cNvContentPartPr/>
              <p14:nvPr/>
            </p14:nvContentPartPr>
            <p14:xfrm>
              <a:off x="1829051" y="1814251"/>
              <a:ext cx="408240" cy="227520"/>
            </p14:xfrm>
          </p:contentPart>
        </mc:Choice>
        <mc:Fallback xmlns="">
          <p:pic>
            <p:nvPicPr>
              <p:cNvPr id="13" name="Encre 12">
                <a:extLst>
                  <a:ext uri="{FF2B5EF4-FFF2-40B4-BE49-F238E27FC236}">
                    <a16:creationId xmlns:a16="http://schemas.microsoft.com/office/drawing/2014/main" xmlns="" xmlns:p14="http://schemas.microsoft.com/office/powerpoint/2010/main" id="{60E884D7-1AA8-E9E2-4A6B-9E624D0E9BF8}"/>
                  </a:ext>
                </a:extLst>
              </p:cNvPr>
              <p:cNvPicPr/>
              <p:nvPr/>
            </p:nvPicPr>
            <p:blipFill>
              <a:blip r:embed="rId21"/>
              <a:stretch>
                <a:fillRect/>
              </a:stretch>
            </p:blipFill>
            <p:spPr>
              <a:xfrm>
                <a:off x="1820411" y="1805251"/>
                <a:ext cx="4258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Encre 13">
                <a:extLst>
                  <a:ext uri="{FF2B5EF4-FFF2-40B4-BE49-F238E27FC236}">
                    <a16:creationId xmlns="" xmlns:a16="http://schemas.microsoft.com/office/drawing/2014/main" id="{F71D11B4-3B46-056B-DE9D-1D7C6EC3D026}"/>
                  </a:ext>
                </a:extLst>
              </p14:cNvPr>
              <p14:cNvContentPartPr/>
              <p14:nvPr/>
            </p14:nvContentPartPr>
            <p14:xfrm>
              <a:off x="2288771" y="3617851"/>
              <a:ext cx="360" cy="360"/>
            </p14:xfrm>
          </p:contentPart>
        </mc:Choice>
        <mc:Fallback xmlns="">
          <p:pic>
            <p:nvPicPr>
              <p:cNvPr id="14" name="Encre 13">
                <a:extLst>
                  <a:ext uri="{FF2B5EF4-FFF2-40B4-BE49-F238E27FC236}">
                    <a16:creationId xmlns:a16="http://schemas.microsoft.com/office/drawing/2014/main" xmlns="" xmlns:p14="http://schemas.microsoft.com/office/powerpoint/2010/main" id="{F71D11B4-3B46-056B-DE9D-1D7C6EC3D026}"/>
                  </a:ext>
                </a:extLst>
              </p:cNvPr>
              <p:cNvPicPr/>
              <p:nvPr/>
            </p:nvPicPr>
            <p:blipFill>
              <a:blip r:embed="rId15"/>
              <a:stretch>
                <a:fillRect/>
              </a:stretch>
            </p:blipFill>
            <p:spPr>
              <a:xfrm>
                <a:off x="2279771" y="3608851"/>
                <a:ext cx="18000" cy="18000"/>
              </a:xfrm>
              <a:prstGeom prst="rect">
                <a:avLst/>
              </a:prstGeom>
            </p:spPr>
          </p:pic>
        </mc:Fallback>
      </mc:AlternateContent>
      <p:sp>
        <p:nvSpPr>
          <p:cNvPr id="15" name="ZoneTexte 14">
            <a:extLst>
              <a:ext uri="{FF2B5EF4-FFF2-40B4-BE49-F238E27FC236}">
                <a16:creationId xmlns:a16="http://schemas.microsoft.com/office/drawing/2014/main" xmlns="" id="{6600D9B6-3A0B-164F-8D4B-CDDD990EB93D}"/>
              </a:ext>
            </a:extLst>
          </p:cNvPr>
          <p:cNvSpPr txBox="1"/>
          <p:nvPr/>
        </p:nvSpPr>
        <p:spPr>
          <a:xfrm>
            <a:off x="490060" y="3214868"/>
            <a:ext cx="6670926" cy="461665"/>
          </a:xfrm>
          <a:prstGeom prst="rect">
            <a:avLst/>
          </a:prstGeom>
          <a:noFill/>
        </p:spPr>
        <p:txBody>
          <a:bodyPr wrap="square" rtlCol="0">
            <a:spAutoFit/>
          </a:bodyPr>
          <a:lstStyle/>
          <a:p>
            <a:pPr algn="ctr"/>
            <a:r>
              <a:rPr lang="en-US" sz="2400" b="1" dirty="0" smtClean="0">
                <a:solidFill>
                  <a:schemeClr val="bg2">
                    <a:lumMod val="75000"/>
                  </a:schemeClr>
                </a:solidFill>
              </a:rPr>
              <a:t>IF SOMEONE IS NOT BORN FROM ABOVE…</a:t>
            </a:r>
            <a:endParaRPr lang="fr-FR" sz="2400" b="1" dirty="0">
              <a:solidFill>
                <a:schemeClr val="bg2">
                  <a:lumMod val="75000"/>
                </a:schemeClr>
              </a:solidFill>
            </a:endParaRPr>
          </a:p>
        </p:txBody>
      </p:sp>
      <p:sp>
        <p:nvSpPr>
          <p:cNvPr id="16" name="ZoneTexte 15">
            <a:extLst>
              <a:ext uri="{FF2B5EF4-FFF2-40B4-BE49-F238E27FC236}">
                <a16:creationId xmlns:a16="http://schemas.microsoft.com/office/drawing/2014/main" xmlns="" id="{A50B6C6A-D879-6F20-83AE-C4BA22E71F57}"/>
              </a:ext>
            </a:extLst>
          </p:cNvPr>
          <p:cNvSpPr txBox="1"/>
          <p:nvPr/>
        </p:nvSpPr>
        <p:spPr>
          <a:xfrm>
            <a:off x="2122098" y="4106667"/>
            <a:ext cx="7884544" cy="461665"/>
          </a:xfrm>
          <a:prstGeom prst="rect">
            <a:avLst/>
          </a:prstGeom>
          <a:noFill/>
        </p:spPr>
        <p:txBody>
          <a:bodyPr wrap="square" rtlCol="0">
            <a:spAutoFit/>
          </a:bodyPr>
          <a:lstStyle/>
          <a:p>
            <a:pPr algn="ctr"/>
            <a:r>
              <a:rPr lang="en-US" sz="2400" b="1" dirty="0" smtClean="0">
                <a:solidFill>
                  <a:srgbClr val="FFFF00"/>
                </a:solidFill>
              </a:rPr>
              <a:t>IF SOMEONE IS NOT BORN OF WATER AND THE SPIRIT</a:t>
            </a:r>
          </a:p>
        </p:txBody>
      </p:sp>
    </p:spTree>
    <p:extLst>
      <p:ext uri="{BB962C8B-B14F-4D97-AF65-F5344CB8AC3E}">
        <p14:creationId xmlns:p14="http://schemas.microsoft.com/office/powerpoint/2010/main" val="42774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ébés du premier jour de l'annee 2019 : plus de 526 bébés">
            <a:extLst>
              <a:ext uri="{FF2B5EF4-FFF2-40B4-BE49-F238E27FC236}">
                <a16:creationId xmlns:a16="http://schemas.microsoft.com/office/drawing/2014/main" xmlns="" id="{C2160115-6F25-C176-2DD1-9F295B645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66" r="1" b="14735"/>
          <a:stretch/>
        </p:blipFill>
        <p:spPr bwMode="auto">
          <a:xfrm>
            <a:off x="0" y="28684"/>
            <a:ext cx="12192000" cy="6858000"/>
          </a:xfrm>
          <a:prstGeom prst="rect">
            <a:avLst/>
          </a:prstGeom>
          <a:noFill/>
          <a:effectLst>
            <a:glow rad="127000">
              <a:schemeClr val="accent1">
                <a:alpha val="22043"/>
              </a:schemeClr>
            </a:glow>
          </a:effectLst>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xmlns="" id="{95286538-DF22-0181-D8A9-8415DAED06B8}"/>
              </a:ext>
            </a:extLst>
          </p:cNvPr>
          <p:cNvSpPr txBox="1"/>
          <p:nvPr/>
        </p:nvSpPr>
        <p:spPr>
          <a:xfrm>
            <a:off x="581161" y="4473084"/>
            <a:ext cx="8106427" cy="2144177"/>
          </a:xfrm>
          <a:prstGeom prst="rect">
            <a:avLst/>
          </a:prstGeom>
          <a:noFill/>
        </p:spPr>
        <p:txBody>
          <a:bodyPr wrap="square">
            <a:spAutoFit/>
          </a:bodyPr>
          <a:lstStyle/>
          <a:p>
            <a:pPr marL="342900" lvl="0" indent="-342900" algn="just">
              <a:spcBef>
                <a:spcPts val="400"/>
              </a:spcBef>
              <a:spcAft>
                <a:spcPts val="400"/>
              </a:spcAft>
              <a:buFont typeface="+mj-lt"/>
              <a:buAutoNum type="arabicPeriod"/>
            </a:pPr>
            <a:r>
              <a:rPr lang="en-US" sz="2000" b="1" kern="100" dirty="0" smtClean="0">
                <a:solidFill>
                  <a:schemeClr val="accent6">
                    <a:lumMod val="75000"/>
                  </a:schemeClr>
                </a:solidFill>
                <a:latin typeface="Book Antiqua" panose="02040602050305030304" pitchFamily="18" charset="0"/>
                <a:ea typeface="Calibri" panose="020F0502020204030204" pitchFamily="34" charset="0"/>
                <a:cs typeface="Times New Roman" panose="02020603050405020304" pitchFamily="18" charset="0"/>
              </a:rPr>
              <a:t>Do you believe that God loves you, even if nothing spectacular happened to you this week?</a:t>
            </a:r>
          </a:p>
          <a:p>
            <a:pPr marL="342900" lvl="0" indent="-342900" algn="just">
              <a:spcBef>
                <a:spcPts val="400"/>
              </a:spcBef>
              <a:spcAft>
                <a:spcPts val="400"/>
              </a:spcAft>
              <a:buFont typeface="+mj-lt"/>
              <a:buAutoNum type="arabicPeriod"/>
            </a:pPr>
            <a:r>
              <a:rPr lang="en-US" sz="2000" b="1" kern="100" dirty="0" smtClean="0">
                <a:solidFill>
                  <a:schemeClr val="accent6">
                    <a:lumMod val="75000"/>
                  </a:schemeClr>
                </a:solidFill>
                <a:latin typeface="Book Antiqua" panose="02040602050305030304" pitchFamily="18" charset="0"/>
                <a:ea typeface="Calibri" panose="020F0502020204030204" pitchFamily="34" charset="0"/>
                <a:cs typeface="Times New Roman" panose="02020603050405020304" pitchFamily="18" charset="0"/>
              </a:rPr>
              <a:t>Have you experienced baptism by immersion? If not, would you consider it in your heart tonight?</a:t>
            </a:r>
          </a:p>
          <a:p>
            <a:pPr marL="342900" lvl="0" indent="-342900" algn="just">
              <a:spcBef>
                <a:spcPts val="400"/>
              </a:spcBef>
              <a:spcAft>
                <a:spcPts val="400"/>
              </a:spcAft>
              <a:buFont typeface="+mj-lt"/>
              <a:buAutoNum type="arabicPeriod"/>
            </a:pPr>
            <a:r>
              <a:rPr lang="en-US" sz="2000" b="1" kern="100" dirty="0" smtClean="0">
                <a:solidFill>
                  <a:schemeClr val="accent6">
                    <a:lumMod val="75000"/>
                  </a:schemeClr>
                </a:solidFill>
                <a:latin typeface="Book Antiqua" panose="02040602050305030304" pitchFamily="18" charset="0"/>
                <a:ea typeface="Calibri" panose="020F0502020204030204" pitchFamily="34" charset="0"/>
                <a:cs typeface="Times New Roman" panose="02020603050405020304" pitchFamily="18" charset="0"/>
              </a:rPr>
              <a:t>God loves you in Jesus: do you accept Jesus as the Savior and Lord of your life?</a:t>
            </a:r>
          </a:p>
        </p:txBody>
      </p:sp>
    </p:spTree>
    <p:extLst>
      <p:ext uri="{BB962C8B-B14F-4D97-AF65-F5344CB8AC3E}">
        <p14:creationId xmlns:p14="http://schemas.microsoft.com/office/powerpoint/2010/main" val="750285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E43EF01-856E-0D2F-8D6F-5D3E1AE4CA9C}"/>
              </a:ext>
            </a:extLst>
          </p:cNvPr>
          <p:cNvSpPr txBox="1"/>
          <p:nvPr/>
        </p:nvSpPr>
        <p:spPr>
          <a:xfrm>
            <a:off x="801667" y="5194183"/>
            <a:ext cx="10534388" cy="1200329"/>
          </a:xfrm>
          <a:prstGeom prst="rect">
            <a:avLst/>
          </a:prstGeom>
          <a:noFill/>
        </p:spPr>
        <p:txBody>
          <a:bodyPr wrap="square">
            <a:spAutoFit/>
          </a:bodyPr>
          <a:lstStyle/>
          <a:p>
            <a:pPr algn="ctr"/>
            <a:r>
              <a:rPr lang="en-US" sz="3200" b="1" i="1" dirty="0" smtClean="0">
                <a:solidFill>
                  <a:srgbClr val="FFFF00"/>
                </a:solidFill>
                <a:latin typeface="Optima" panose="02000503060000020004" pitchFamily="2" charset="0"/>
                <a:ea typeface="Calibri" panose="020F0502020204030204" pitchFamily="34" charset="0"/>
                <a:cs typeface="Times New Roman" panose="02020603050405020304" pitchFamily="18" charset="0"/>
              </a:rPr>
              <a:t>Seven words for eternity:</a:t>
            </a:r>
            <a:br>
              <a:rPr lang="en-US" sz="3200" b="1" i="1" dirty="0" smtClean="0">
                <a:solidFill>
                  <a:srgbClr val="FFFF00"/>
                </a:solidFill>
                <a:latin typeface="Optima" panose="02000503060000020004" pitchFamily="2" charset="0"/>
                <a:ea typeface="Calibri" panose="020F0502020204030204" pitchFamily="34" charset="0"/>
                <a:cs typeface="Times New Roman" panose="02020603050405020304" pitchFamily="18" charset="0"/>
              </a:rPr>
            </a:br>
            <a:r>
              <a:rPr lang="en-US" sz="4000" b="1" dirty="0" smtClean="0">
                <a:latin typeface="Optima" panose="02000503060000020004" pitchFamily="2" charset="0"/>
                <a:ea typeface="Calibri" panose="020F0502020204030204" pitchFamily="34" charset="0"/>
                <a:cs typeface="Times New Roman" panose="02020603050405020304" pitchFamily="18" charset="0"/>
              </a:rPr>
              <a:t>God wants to see you in His kingdom!</a:t>
            </a:r>
          </a:p>
        </p:txBody>
      </p:sp>
      <p:pic>
        <p:nvPicPr>
          <p:cNvPr id="4098" name="Picture 2" descr="Royaume de Dieu - Royaume de Dieu updated their cover photo.">
            <a:extLst>
              <a:ext uri="{FF2B5EF4-FFF2-40B4-BE49-F238E27FC236}">
                <a16:creationId xmlns:a16="http://schemas.microsoft.com/office/drawing/2014/main" xmlns="" id="{A26DFB6C-12A0-FDE9-CC62-3AC5B4316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628" y="463488"/>
            <a:ext cx="6560457" cy="450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4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E479FF5-13B8-44CF-A149-6E7E0489F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5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73834BF-BB09-46BB-BA11-D8C65C358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11237976" cy="5925402"/>
          </a:xfrm>
          <a:prstGeom prst="rect">
            <a:avLst/>
          </a:prstGeom>
          <a:solidFill>
            <a:schemeClr val="bg1">
              <a:lumMod val="85000"/>
              <a:lumOff val="15000"/>
            </a:schemeClr>
          </a:solidFill>
          <a:ln w="22225">
            <a:solidFill>
              <a:srgbClr val="E7B0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EE5B73B5-4C2C-9D5D-240E-78C950CE4AF9}"/>
              </a:ext>
            </a:extLst>
          </p:cNvPr>
          <p:cNvPicPr>
            <a:picLocks noChangeAspect="1"/>
          </p:cNvPicPr>
          <p:nvPr/>
        </p:nvPicPr>
        <p:blipFill>
          <a:blip r:embed="rId3"/>
          <a:srcRect l="5901" t="45280" r="-5901" b="16498"/>
          <a:stretch/>
        </p:blipFill>
        <p:spPr>
          <a:xfrm>
            <a:off x="643467" y="609599"/>
            <a:ext cx="10905066" cy="5326744"/>
          </a:xfrm>
          <a:prstGeom prst="rect">
            <a:avLst/>
          </a:prstGeom>
        </p:spPr>
      </p:pic>
      <p:sp>
        <p:nvSpPr>
          <p:cNvPr id="2" name="ZoneTexte 1">
            <a:extLst>
              <a:ext uri="{FF2B5EF4-FFF2-40B4-BE49-F238E27FC236}">
                <a16:creationId xmlns:a16="http://schemas.microsoft.com/office/drawing/2014/main" xmlns="" id="{516CA2AA-C681-EAED-2C78-06614E4792BA}"/>
              </a:ext>
            </a:extLst>
          </p:cNvPr>
          <p:cNvSpPr txBox="1"/>
          <p:nvPr/>
        </p:nvSpPr>
        <p:spPr>
          <a:xfrm>
            <a:off x="4409163" y="5936343"/>
            <a:ext cx="3757808" cy="400110"/>
          </a:xfrm>
          <a:prstGeom prst="rect">
            <a:avLst/>
          </a:prstGeom>
          <a:noFill/>
        </p:spPr>
        <p:txBody>
          <a:bodyPr wrap="square" rtlCol="0">
            <a:spAutoFit/>
          </a:bodyPr>
          <a:lstStyle/>
          <a:p>
            <a:pPr algn="ctr"/>
            <a:r>
              <a:rPr lang="fr-FR" sz="2000" dirty="0">
                <a:solidFill>
                  <a:srgbClr val="FFFF00"/>
                </a:solidFill>
              </a:rPr>
              <a:t>#5IMPACT IOUC 2025</a:t>
            </a:r>
          </a:p>
        </p:txBody>
      </p:sp>
    </p:spTree>
    <p:extLst>
      <p:ext uri="{BB962C8B-B14F-4D97-AF65-F5344CB8AC3E}">
        <p14:creationId xmlns:p14="http://schemas.microsoft.com/office/powerpoint/2010/main" val="2281842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2608FAB8-5106-D5D1-F5BE-C217D056EE1D}"/>
              </a:ext>
            </a:extLst>
          </p:cNvPr>
          <p:cNvSpPr txBox="1"/>
          <p:nvPr/>
        </p:nvSpPr>
        <p:spPr>
          <a:xfrm>
            <a:off x="415212" y="1012954"/>
            <a:ext cx="10259009" cy="4832092"/>
          </a:xfrm>
          <a:prstGeom prst="rect">
            <a:avLst/>
          </a:prstGeom>
          <a:noFill/>
        </p:spPr>
        <p:txBody>
          <a:bodyPr wrap="square">
            <a:spAutoFit/>
          </a:bodyPr>
          <a:lstStyle/>
          <a:p>
            <a:r>
              <a:rPr lang="en-US" sz="2800" b="1" u="sng" dirty="0" smtClean="0">
                <a:latin typeface="Book Antiqua" panose="02040602050305030304" pitchFamily="18" charset="0"/>
              </a:rPr>
              <a:t>John 3 </a:t>
            </a:r>
          </a:p>
          <a:p>
            <a:r>
              <a:rPr lang="en-US" sz="2800" b="1" dirty="0" smtClean="0">
                <a:latin typeface="Book Antiqua" panose="02040602050305030304" pitchFamily="18" charset="0"/>
              </a:rPr>
              <a:t>But there was a Pharisee named Nicodemus, a leader of the Jews. </a:t>
            </a:r>
            <a:r>
              <a:rPr lang="en-US" sz="2800" baseline="-25000" dirty="0" smtClean="0">
                <a:latin typeface="Book Antiqua" panose="02040602050305030304" pitchFamily="18" charset="0"/>
              </a:rPr>
              <a:t>2 </a:t>
            </a:r>
            <a:r>
              <a:rPr lang="en-US" sz="2800" b="1" dirty="0" smtClean="0">
                <a:latin typeface="Book Antiqua" panose="02040602050305030304" pitchFamily="18" charset="0"/>
              </a:rPr>
              <a:t>He came to Jesus at night and said, “Rabbi, we know that you are a teacher who has come from God, for no one could perform the signs you are doing if God were not with him</a:t>
            </a:r>
            <a:r>
              <a:rPr lang="en-US" sz="2800" b="1" u="sng" dirty="0" smtClean="0">
                <a:latin typeface="Book Antiqua" panose="02040602050305030304" pitchFamily="18" charset="0"/>
              </a:rPr>
              <a:t>.</a:t>
            </a:r>
            <a:r>
              <a:rPr lang="fr-RE" sz="2800" b="0" i="0" dirty="0" smtClean="0">
                <a:effectLst/>
                <a:latin typeface="Book Antiqua" panose="02040602050305030304" pitchFamily="18" charset="0"/>
              </a:rPr>
              <a:t> </a:t>
            </a:r>
            <a:r>
              <a:rPr lang="fr-RE" sz="2800" b="1" baseline="-25000" dirty="0" smtClean="0">
                <a:solidFill>
                  <a:srgbClr val="FFFF00"/>
                </a:solidFill>
                <a:effectLst/>
                <a:latin typeface="Book Antiqua" panose="02040602050305030304" pitchFamily="18" charset="0"/>
              </a:rPr>
              <a:t>3</a:t>
            </a:r>
            <a:r>
              <a:rPr lang="en-US" sz="2800" b="1" dirty="0" smtClean="0">
                <a:solidFill>
                  <a:srgbClr val="FFFF00"/>
                </a:solidFill>
                <a:latin typeface="Book Antiqua" panose="02040602050305030304" pitchFamily="18" charset="0"/>
              </a:rPr>
              <a:t>Jesus replied, “Very truly I tell you, no one can see the kingdom of God unless they are born again.</a:t>
            </a:r>
            <a:endParaRPr lang="fr-RE" sz="2800" dirty="0" smtClean="0">
              <a:latin typeface="Book Antiqua" panose="02040602050305030304" pitchFamily="18" charset="0"/>
            </a:endParaRPr>
          </a:p>
          <a:p>
            <a:r>
              <a:rPr lang="fr-RE" sz="2800" b="0" i="0" dirty="0">
                <a:effectLst/>
                <a:latin typeface="Book Antiqua" panose="02040602050305030304" pitchFamily="18" charset="0"/>
              </a:rPr>
              <a:t> </a:t>
            </a:r>
            <a:r>
              <a:rPr lang="fr-RE" sz="2800" baseline="-25000" dirty="0" smtClean="0">
                <a:effectLst/>
                <a:latin typeface="Book Antiqua" panose="02040602050305030304" pitchFamily="18" charset="0"/>
              </a:rPr>
              <a:t>4</a:t>
            </a:r>
            <a:r>
              <a:rPr lang="en-US" sz="2800" dirty="0" smtClean="0">
                <a:latin typeface="Book Antiqua" panose="02040602050305030304" pitchFamily="18" charset="0"/>
              </a:rPr>
              <a:t>Nicodemus asked, “How can someone be born when they are old? Surely they cannot enter a second time into their mother’s womb to be born!”</a:t>
            </a:r>
          </a:p>
          <a:p>
            <a:endParaRPr lang="fr-FR" sz="2800" dirty="0">
              <a:latin typeface="Book Antiqua" panose="02040602050305030304" pitchFamily="18" charset="0"/>
            </a:endParaRPr>
          </a:p>
        </p:txBody>
      </p:sp>
    </p:spTree>
    <p:extLst>
      <p:ext uri="{BB962C8B-B14F-4D97-AF65-F5344CB8AC3E}">
        <p14:creationId xmlns:p14="http://schemas.microsoft.com/office/powerpoint/2010/main" val="298369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xmlns="" id="{DE479FF5-13B8-44CF-A149-6E7E0489F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95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xmlns="" id="{273834BF-BB09-46BB-BA11-D8C65C3582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11237976" cy="5925402"/>
          </a:xfrm>
          <a:prstGeom prst="rect">
            <a:avLst/>
          </a:prstGeom>
          <a:solidFill>
            <a:schemeClr val="bg1">
              <a:lumMod val="85000"/>
              <a:lumOff val="15000"/>
            </a:schemeClr>
          </a:solidFill>
          <a:ln w="22225">
            <a:solidFill>
              <a:srgbClr val="B66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ébés du premier jour de l'annee 2019 : plus de 526 bébés">
            <a:extLst>
              <a:ext uri="{FF2B5EF4-FFF2-40B4-BE49-F238E27FC236}">
                <a16:creationId xmlns:a16="http://schemas.microsoft.com/office/drawing/2014/main" xmlns="" id="{BCA95D80-9A65-C497-0401-9B8F533BC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66" r="1" b="14735"/>
          <a:stretch/>
        </p:blipFill>
        <p:spPr bwMode="auto">
          <a:xfrm>
            <a:off x="643467" y="609599"/>
            <a:ext cx="10905066"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9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D3E7D90E-A33A-4966-BAEA-0AAA79ED3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9600"/>
            <a:ext cx="3897392"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xmlns="" id="{E9438DD3-5387-4016-8DFB-3BF0B51E3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8981" y="609599"/>
            <a:ext cx="6365256"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Jésus rencontre Nicodème - Eglise Evangélique Baptiste">
            <a:extLst>
              <a:ext uri="{FF2B5EF4-FFF2-40B4-BE49-F238E27FC236}">
                <a16:creationId xmlns:a16="http://schemas.microsoft.com/office/drawing/2014/main" xmlns="" id="{59C092F2-60CE-B40E-2574-7AD2C6FD42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0713" y="1431445"/>
            <a:ext cx="5721790" cy="39612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107" name="Picture 4106">
            <a:extLst>
              <a:ext uri="{FF2B5EF4-FFF2-40B4-BE49-F238E27FC236}">
                <a16:creationId xmlns:a16="http://schemas.microsoft.com/office/drawing/2014/main" xmlns="" id="{2AD6A674-4E95-4A18-A174-E02D7248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4109" name="Rectangle 4108">
            <a:extLst>
              <a:ext uri="{FF2B5EF4-FFF2-40B4-BE49-F238E27FC236}">
                <a16:creationId xmlns:a16="http://schemas.microsoft.com/office/drawing/2014/main" xmlns="" id="{00E48C44-077E-49E3-8C6A-575C0F797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026" name="Picture 2" descr="Royaume de Dieu - Royaume de Dieu updated their cover photo.">
            <a:extLst>
              <a:ext uri="{FF2B5EF4-FFF2-40B4-BE49-F238E27FC236}">
                <a16:creationId xmlns:a16="http://schemas.microsoft.com/office/drawing/2014/main" xmlns="" id="{CBCCED0E-2EFE-B1E7-4389-BFE240816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47" y="2247900"/>
            <a:ext cx="34417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2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xmlns="" id="{D3E7D90E-A33A-4966-BAEA-0AAA79ED3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9600"/>
            <a:ext cx="3897392"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xmlns="" id="{E9438DD3-5387-4016-8DFB-3BF0B51E3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8981" y="609599"/>
            <a:ext cx="6365256"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Jésus rencontre Nicodème - Eglise Evangélique Baptiste">
            <a:extLst>
              <a:ext uri="{FF2B5EF4-FFF2-40B4-BE49-F238E27FC236}">
                <a16:creationId xmlns:a16="http://schemas.microsoft.com/office/drawing/2014/main" xmlns="" id="{6DD720DF-40F1-D49A-D46F-B073B4AC5E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0713" y="1431445"/>
            <a:ext cx="5721790" cy="396123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136" name="Picture 5130">
            <a:extLst>
              <a:ext uri="{FF2B5EF4-FFF2-40B4-BE49-F238E27FC236}">
                <a16:creationId xmlns:a16="http://schemas.microsoft.com/office/drawing/2014/main" xmlns="" id="{2AD6A674-4E95-4A18-A174-E02D7248FC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5133" name="Rectangle 5132">
            <a:extLst>
              <a:ext uri="{FF2B5EF4-FFF2-40B4-BE49-F238E27FC236}">
                <a16:creationId xmlns:a16="http://schemas.microsoft.com/office/drawing/2014/main" xmlns="" id="{00E48C44-077E-49E3-8C6A-575C0F797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2050" name="Picture 2" descr="Royaume de Dieu - Royaume de Dieu updated their cover photo.">
            <a:extLst>
              <a:ext uri="{FF2B5EF4-FFF2-40B4-BE49-F238E27FC236}">
                <a16:creationId xmlns:a16="http://schemas.microsoft.com/office/drawing/2014/main" xmlns="" id="{408E220B-47AD-1599-460D-5102C213A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7" y="1829810"/>
            <a:ext cx="34417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8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B5021275-7DBD-3292-732D-C13FAA27AE27}"/>
              </a:ext>
            </a:extLst>
          </p:cNvPr>
          <p:cNvSpPr txBox="1"/>
          <p:nvPr/>
        </p:nvSpPr>
        <p:spPr>
          <a:xfrm>
            <a:off x="1422141" y="2153826"/>
            <a:ext cx="9347718" cy="3539430"/>
          </a:xfrm>
          <a:prstGeom prst="rect">
            <a:avLst/>
          </a:prstGeom>
          <a:noFill/>
        </p:spPr>
        <p:txBody>
          <a:bodyPr wrap="square">
            <a:spAutoFit/>
          </a:bodyPr>
          <a:lstStyle/>
          <a:p>
            <a:pPr algn="ctr"/>
            <a:r>
              <a:rPr lang="fr-RE" sz="3200" u="sng" dirty="0" smtClean="0">
                <a:latin typeface="Book Antiqua" panose="02040602050305030304" pitchFamily="18" charset="0"/>
              </a:rPr>
              <a:t>2 </a:t>
            </a:r>
            <a:r>
              <a:rPr lang="fr-RE" sz="3200" u="sng" dirty="0" err="1" smtClean="0">
                <a:latin typeface="Book Antiqua" panose="02040602050305030304" pitchFamily="18" charset="0"/>
              </a:rPr>
              <a:t>Corinthians</a:t>
            </a:r>
            <a:r>
              <a:rPr lang="fr-RE" sz="3200" u="sng" dirty="0" smtClean="0">
                <a:latin typeface="Book Antiqua" panose="02040602050305030304" pitchFamily="18" charset="0"/>
              </a:rPr>
              <a:t> 5  </a:t>
            </a:r>
          </a:p>
          <a:p>
            <a:pPr algn="ctr"/>
            <a:r>
              <a:rPr lang="fr-RE" sz="3200" baseline="-25000" dirty="0" smtClean="0">
                <a:effectLst/>
                <a:latin typeface="Book Antiqua" panose="02040602050305030304" pitchFamily="18" charset="0"/>
              </a:rPr>
              <a:t>17</a:t>
            </a:r>
            <a:r>
              <a:rPr lang="en-US" sz="3200" dirty="0" smtClean="0">
                <a:latin typeface="Book Antiqua" panose="02040602050305030304" pitchFamily="18" charset="0"/>
              </a:rPr>
              <a:t>Therefore, if anyone is in Christ, the new creation has come: The old has gone, the new is here! 18 All this is from God, who reconciled us to himself through Christ and gave us the ministry of reconciliation.</a:t>
            </a:r>
          </a:p>
          <a:p>
            <a:pPr algn="ctr"/>
            <a:endParaRPr lang="fr-FR" sz="3200" dirty="0">
              <a:latin typeface="Book Antiqua" panose="02040602050305030304" pitchFamily="18" charset="0"/>
            </a:endParaRPr>
          </a:p>
        </p:txBody>
      </p:sp>
      <p:pic>
        <p:nvPicPr>
          <p:cNvPr id="14338" name="Picture 2" descr="État-civil : actes et déclarations">
            <a:extLst>
              <a:ext uri="{FF2B5EF4-FFF2-40B4-BE49-F238E27FC236}">
                <a16:creationId xmlns:a16="http://schemas.microsoft.com/office/drawing/2014/main" xmlns="" id="{E8523BCC-46B9-BD87-1232-564AEA32A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96"/>
          <a:stretch/>
        </p:blipFill>
        <p:spPr bwMode="auto">
          <a:xfrm>
            <a:off x="225877" y="186612"/>
            <a:ext cx="5486401" cy="146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1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AA762D67-ED2E-6C0B-F919-DF69850134EE}"/>
              </a:ext>
            </a:extLst>
          </p:cNvPr>
          <p:cNvSpPr txBox="1"/>
          <p:nvPr/>
        </p:nvSpPr>
        <p:spPr>
          <a:xfrm>
            <a:off x="2933178" y="1067936"/>
            <a:ext cx="6451453" cy="830997"/>
          </a:xfrm>
          <a:prstGeom prst="rect">
            <a:avLst/>
          </a:prstGeom>
          <a:noFill/>
        </p:spPr>
        <p:txBody>
          <a:bodyPr wrap="square">
            <a:spAutoFit/>
          </a:bodyPr>
          <a:lstStyle/>
          <a:p>
            <a:pPr algn="ctr">
              <a:spcBef>
                <a:spcPts val="600"/>
              </a:spcBef>
              <a:spcAft>
                <a:spcPts val="600"/>
              </a:spcAft>
            </a:pPr>
            <a:r>
              <a:rPr lang="fr-FR" sz="4800"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Seeing</a:t>
            </a:r>
            <a:r>
              <a:rPr lang="fr-FR" sz="4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t>
            </a:r>
            <a:r>
              <a:rPr lang="fr-FR" sz="4800"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with</a:t>
            </a:r>
            <a:r>
              <a:rPr lang="fr-FR" sz="4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the </a:t>
            </a:r>
            <a:r>
              <a:rPr lang="fr-FR" sz="4800" b="1" kern="100" dirty="0" err="1"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Heart</a:t>
            </a:r>
            <a:r>
              <a:rPr lang="fr-FR" sz="48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t>
            </a:r>
            <a:endParaRPr lang="fr-RE" sz="4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On ne voit bien qu'avec le coeur (Antoine de Saint-Exupéry) | Arbrealettres">
            <a:extLst>
              <a:ext uri="{FF2B5EF4-FFF2-40B4-BE49-F238E27FC236}">
                <a16:creationId xmlns:a16="http://schemas.microsoft.com/office/drawing/2014/main" xmlns="" id="{5526860F-6862-5560-34FC-030692314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701" y="2249714"/>
            <a:ext cx="3160597" cy="449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72911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622</TotalTime>
  <Words>4015</Words>
  <Application>Microsoft Office PowerPoint</Application>
  <PresentationFormat>Grand écran</PresentationFormat>
  <Paragraphs>119</Paragraphs>
  <Slides>35</Slides>
  <Notes>35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35</vt:i4>
      </vt:variant>
    </vt:vector>
  </HeadingPairs>
  <TitlesOfParts>
    <vt:vector size="46" baseType="lpstr">
      <vt:lpstr>Abadi MT Condensed Light</vt:lpstr>
      <vt:lpstr>Advent Sans Logo</vt:lpstr>
      <vt:lpstr>Aptos</vt:lpstr>
      <vt:lpstr>Arial</vt:lpstr>
      <vt:lpstr>Book Antiqua</vt:lpstr>
      <vt:lpstr>Calibri</vt:lpstr>
      <vt:lpstr>Noto Sans</vt:lpstr>
      <vt:lpstr>Optima</vt:lpstr>
      <vt:lpstr>Times New Roman</vt:lpstr>
      <vt:lpstr>Trebuchet MS</vt:lpstr>
      <vt:lpstr>Berlin</vt:lpstr>
      <vt:lpstr>A New Birth Certificate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nouvel acte de naissance</dc:title>
  <dc:creator>Daniel Jennah</dc:creator>
  <cp:lastModifiedBy>VERO</cp:lastModifiedBy>
  <cp:revision>50</cp:revision>
  <dcterms:created xsi:type="dcterms:W3CDTF">2024-08-18T04:26:20Z</dcterms:created>
  <dcterms:modified xsi:type="dcterms:W3CDTF">2025-01-26T14:07:03Z</dcterms:modified>
</cp:coreProperties>
</file>